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71" r:id="rId2"/>
  </p:sldMasterIdLst>
  <p:notesMasterIdLst>
    <p:notesMasterId r:id="rId29"/>
  </p:notesMasterIdLst>
  <p:sldIdLst>
    <p:sldId id="256" r:id="rId3"/>
    <p:sldId id="272" r:id="rId4"/>
    <p:sldId id="257" r:id="rId5"/>
    <p:sldId id="277" r:id="rId6"/>
    <p:sldId id="351" r:id="rId7"/>
    <p:sldId id="348" r:id="rId8"/>
    <p:sldId id="300" r:id="rId9"/>
    <p:sldId id="303" r:id="rId10"/>
    <p:sldId id="350" r:id="rId11"/>
    <p:sldId id="365" r:id="rId12"/>
    <p:sldId id="360" r:id="rId13"/>
    <p:sldId id="258" r:id="rId14"/>
    <p:sldId id="264" r:id="rId15"/>
    <p:sldId id="265" r:id="rId16"/>
    <p:sldId id="266" r:id="rId17"/>
    <p:sldId id="276" r:id="rId18"/>
    <p:sldId id="269" r:id="rId19"/>
    <p:sldId id="270" r:id="rId20"/>
    <p:sldId id="271" r:id="rId21"/>
    <p:sldId id="352" r:id="rId22"/>
    <p:sldId id="359" r:id="rId23"/>
    <p:sldId id="354" r:id="rId24"/>
    <p:sldId id="353" r:id="rId25"/>
    <p:sldId id="356" r:id="rId26"/>
    <p:sldId id="273" r:id="rId27"/>
    <p:sldId id="274" r:id="rId28"/>
  </p:sldIdLst>
  <p:sldSz cx="6858000" cy="5143500"/>
  <p:notesSz cx="6858000" cy="9144000"/>
  <p:embeddedFontLst>
    <p:embeddedFont>
      <p:font typeface="Calibri" panose="020F0502020204030204" pitchFamily="34" charset="0"/>
      <p:regular r:id="rId30"/>
      <p:bold r:id="rId31"/>
      <p:italic r:id="rId32"/>
      <p:boldItalic r:id="rId33"/>
    </p:embeddedFont>
    <p:embeddedFont>
      <p:font typeface="Comfortaa" panose="020F0502020204030204" pitchFamily="34" charset="0"/>
      <p:regular r:id="rId34"/>
      <p:bold r:id="rId35"/>
      <p:italic r:id="rId36"/>
      <p:boldItalic r:id="rId37"/>
    </p:embeddedFont>
    <p:embeddedFont>
      <p:font typeface="Montserrat" pitchFamily="2" charset="77"/>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51"/>
    <a:srgbClr val="00CC5C"/>
    <a:srgbClr val="CDF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26" autoAdjust="0"/>
  </p:normalViewPr>
  <p:slideViewPr>
    <p:cSldViewPr snapToGrid="0">
      <p:cViewPr varScale="1">
        <p:scale>
          <a:sx n="155" d="100"/>
          <a:sy n="155" d="100"/>
        </p:scale>
        <p:origin x="1952" y="184"/>
      </p:cViewPr>
      <p:guideLst>
        <p:guide orient="horz" pos="1620"/>
        <p:guide pos="2160"/>
      </p:guideLst>
    </p:cSldViewPr>
  </p:slideViewPr>
  <p:outlineViewPr>
    <p:cViewPr>
      <p:scale>
        <a:sx n="33" d="100"/>
        <a:sy n="33" d="100"/>
      </p:scale>
      <p:origin x="0" y="-3008"/>
    </p:cViewPr>
  </p:outlineViewPr>
  <p:notesTextViewPr>
    <p:cViewPr>
      <p:scale>
        <a:sx n="1" d="1"/>
        <a:sy n="1" d="1"/>
      </p:scale>
      <p:origin x="0" y="0"/>
    </p:cViewPr>
  </p:notesTextViewPr>
  <p:notesViewPr>
    <p:cSldViewPr snapToGrid="0">
      <p:cViewPr varScale="1">
        <p:scale>
          <a:sx n="56" d="100"/>
          <a:sy n="56" d="100"/>
        </p:scale>
        <p:origin x="1684"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7669738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rive.google.com/open?id=1CoD91DVXen0qZtYgd59moquYnj-vCf4x&amp;usp=shar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a:solidFill>
                  <a:schemeClr val="dk1"/>
                </a:solidFill>
                <a:latin typeface="Calibri"/>
                <a:ea typeface="Calibri"/>
                <a:cs typeface="Calibri"/>
                <a:sym typeface="Calibri"/>
              </a:rPr>
              <a:t>Joe</a:t>
            </a:r>
            <a:endParaRPr sz="1200" b="0" i="0" u="none" strike="noStrike" cap="none">
              <a:solidFill>
                <a:schemeClr val="dk1"/>
              </a:solidFill>
              <a:latin typeface="Calibri"/>
              <a:ea typeface="Calibri"/>
              <a:cs typeface="Calibri"/>
              <a:sym typeface="Calibri"/>
            </a:endParaRPr>
          </a:p>
        </p:txBody>
      </p:sp>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1462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Joe</a:t>
            </a:r>
            <a:endParaRPr/>
          </a:p>
        </p:txBody>
      </p:sp>
    </p:spTree>
    <p:extLst>
      <p:ext uri="{BB962C8B-B14F-4D97-AF65-F5344CB8AC3E}">
        <p14:creationId xmlns:p14="http://schemas.microsoft.com/office/powerpoint/2010/main" val="319168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I-Chien      </a:t>
            </a:r>
            <a:r>
              <a:rPr lang="en" sz="1050">
                <a:solidFill>
                  <a:srgbClr val="1A73E8"/>
                </a:solidFill>
                <a:highlight>
                  <a:srgbClr val="FFFFFF"/>
                </a:highlight>
                <a:uFill>
                  <a:noFill/>
                </a:uFill>
                <a:latin typeface="Roboto"/>
                <a:ea typeface="Roboto"/>
                <a:cs typeface="Roboto"/>
                <a:sym typeface="Roboto"/>
                <a:hlinkClick r:id="rId3"/>
              </a:rPr>
              <a:t>https://drive.google.com/open?id=1CoD91DVXen0qZtYgd59moquYnj-vCf4x&amp;usp=sharing</a:t>
            </a:r>
            <a:endParaRPr/>
          </a:p>
          <a:p>
            <a:pPr marL="0" lvl="0" indent="0" algn="l" rtl="0">
              <a:spcBef>
                <a:spcPts val="0"/>
              </a:spcBef>
              <a:spcAft>
                <a:spcPts val="0"/>
              </a:spcAft>
              <a:buClr>
                <a:schemeClr val="dk1"/>
              </a:buClr>
              <a:buSzPts val="1100"/>
              <a:buFont typeface="Arial"/>
              <a:buNone/>
            </a:pPr>
            <a:r>
              <a:rPr lang="en">
                <a:solidFill>
                  <a:schemeClr val="dk1"/>
                </a:solidFill>
              </a:rPr>
              <a:t>Conduct efficacy study</a:t>
            </a:r>
            <a:endParaRPr/>
          </a:p>
          <a:p>
            <a:pPr marL="0" lvl="0" indent="0" algn="l" rtl="0">
              <a:lnSpc>
                <a:spcPct val="100000"/>
              </a:lnSpc>
              <a:spcBef>
                <a:spcPts val="0"/>
              </a:spcBef>
              <a:spcAft>
                <a:spcPts val="0"/>
              </a:spcAft>
              <a:buSzPts val="1100"/>
              <a:buNone/>
            </a:pPr>
            <a:r>
              <a:rPr lang="en"/>
              <a:t>Randomization </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9138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I-Chien</a:t>
            </a:r>
            <a:endParaRPr/>
          </a:p>
          <a:p>
            <a:pPr marL="0" lvl="0" indent="0" algn="l" rtl="0">
              <a:lnSpc>
                <a:spcPct val="100000"/>
              </a:lnSpc>
              <a:spcBef>
                <a:spcPts val="0"/>
              </a:spcBef>
              <a:spcAft>
                <a:spcPts val="0"/>
              </a:spcAft>
              <a:buSzPts val="1100"/>
              <a:buNone/>
            </a:pPr>
            <a:r>
              <a:rPr lang="en" u="sng">
                <a:solidFill>
                  <a:srgbClr val="0000FF"/>
                </a:solidFill>
                <a:latin typeface="Calibri"/>
                <a:ea typeface="Calibri"/>
                <a:cs typeface="Calibri"/>
                <a:sym typeface="Calibri"/>
              </a:rPr>
              <a:t>baseline data equivalence check</a:t>
            </a:r>
            <a:endParaRPr/>
          </a:p>
        </p:txBody>
      </p:sp>
    </p:spTree>
    <p:extLst>
      <p:ext uri="{BB962C8B-B14F-4D97-AF65-F5344CB8AC3E}">
        <p14:creationId xmlns:p14="http://schemas.microsoft.com/office/powerpoint/2010/main" val="2676856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f1c2b8275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cf1c2b827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cf1c2b827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1661039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Quinton</a:t>
            </a:r>
            <a:endParaRPr/>
          </a:p>
        </p:txBody>
      </p:sp>
    </p:spTree>
    <p:extLst>
      <p:ext uri="{BB962C8B-B14F-4D97-AF65-F5344CB8AC3E}">
        <p14:creationId xmlns:p14="http://schemas.microsoft.com/office/powerpoint/2010/main" val="147422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I-Chien</a:t>
            </a:r>
            <a:endParaRPr/>
          </a:p>
        </p:txBody>
      </p:sp>
    </p:spTree>
    <p:extLst>
      <p:ext uri="{BB962C8B-B14F-4D97-AF65-F5344CB8AC3E}">
        <p14:creationId xmlns:p14="http://schemas.microsoft.com/office/powerpoint/2010/main" val="72922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facc26f4f_6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facc26f4f_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Annemarie</a:t>
            </a:r>
            <a:endParaRPr/>
          </a:p>
        </p:txBody>
      </p:sp>
    </p:spTree>
    <p:extLst>
      <p:ext uri="{BB962C8B-B14F-4D97-AF65-F5344CB8AC3E}">
        <p14:creationId xmlns:p14="http://schemas.microsoft.com/office/powerpoint/2010/main" val="1893622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a:t>
            </a:r>
            <a:endParaRPr/>
          </a:p>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942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Joe</a:t>
            </a:r>
            <a:endParaRPr/>
          </a:p>
        </p:txBody>
      </p:sp>
      <p:sp>
        <p:nvSpPr>
          <p:cNvPr id="341" name="Google Shape;34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688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880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6: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r>
              <a:rPr lang="en"/>
              <a:t>Joe</a:t>
            </a:r>
            <a:endParaRPr/>
          </a:p>
        </p:txBody>
      </p:sp>
      <p:sp>
        <p:nvSpPr>
          <p:cNvPr id="330" name="Google Shape;33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737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Joe</a:t>
            </a:r>
            <a:endParaRPr/>
          </a:p>
        </p:txBody>
      </p:sp>
    </p:spTree>
    <p:extLst>
      <p:ext uri="{BB962C8B-B14F-4D97-AF65-F5344CB8AC3E}">
        <p14:creationId xmlns:p14="http://schemas.microsoft.com/office/powerpoint/2010/main" val="302238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4cec4f2832_3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85" name="Google Shape;485;g4cec4f2832_3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830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5002d25cc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5002d25c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as the CCC focus    … as the Practice focus       ???</a:t>
            </a:r>
            <a:endParaRPr/>
          </a:p>
        </p:txBody>
      </p:sp>
    </p:spTree>
    <p:extLst>
      <p:ext uri="{BB962C8B-B14F-4D97-AF65-F5344CB8AC3E}">
        <p14:creationId xmlns:p14="http://schemas.microsoft.com/office/powerpoint/2010/main" val="359185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a:latin typeface="Arial"/>
                <a:ea typeface="Arial"/>
                <a:cs typeface="Arial"/>
                <a:sym typeface="Arial"/>
              </a:rPr>
              <a:t>See Grade 3 Unit Summaries</a:t>
            </a:r>
            <a:endParaRPr/>
          </a:p>
        </p:txBody>
      </p:sp>
      <p:sp>
        <p:nvSpPr>
          <p:cNvPr id="1222" name="Google Shape;1222;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699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18" name="Google Shape;41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It is the phenomena and question that drove the figuring out process - How 3D learn</a:t>
            </a:r>
            <a:r>
              <a:rPr lang="en-US" sz="1800" b="0" i="0" u="none" strike="noStrike" cap="none">
                <a:solidFill>
                  <a:schemeClr val="dk1"/>
                </a:solidFill>
                <a:latin typeface="Calibri"/>
                <a:ea typeface="Calibri"/>
                <a:cs typeface="Calibri"/>
                <a:sym typeface="Calibri"/>
              </a:rPr>
              <a:t>ing and PBL work together.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Thanks to Ted Willard from NSTA</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9" name="Google Shape;419;p9:notes"/>
          <p:cNvSpPr txBox="1">
            <a:spLocks noGrp="1"/>
          </p:cNvSpPr>
          <p:nvPr>
            <p:ph type="sldNum" idx="12"/>
          </p:nvPr>
        </p:nvSpPr>
        <p:spPr>
          <a:xfrm>
            <a:off x="3884612" y="8685211"/>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761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42dae6d44e_1_3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42dae6d44e_1_3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07" name="Google Shape;407;g42dae6d44e_1_3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2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2dae6d44e_1_2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42dae6d44e_1_2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11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514350" y="1597819"/>
            <a:ext cx="5829300" cy="11025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subTitle" idx="1"/>
          </p:nvPr>
        </p:nvSpPr>
        <p:spPr>
          <a:xfrm>
            <a:off x="1028700" y="2914650"/>
            <a:ext cx="4800600" cy="1314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888888"/>
              </a:buClr>
              <a:buSzPts val="3200"/>
              <a:buFont typeface="Arial"/>
              <a:buNone/>
              <a:defRPr sz="2400" b="0" i="0" u="none" strike="noStrike" cap="none">
                <a:solidFill>
                  <a:srgbClr val="888888"/>
                </a:solidFill>
                <a:latin typeface="Calibri"/>
                <a:ea typeface="Calibri"/>
                <a:cs typeface="Calibri"/>
                <a:sym typeface="Calibri"/>
              </a:defRPr>
            </a:lvl1pPr>
            <a:lvl2pPr marR="0" lvl="1" algn="ctr">
              <a:lnSpc>
                <a:spcPct val="100000"/>
              </a:lnSpc>
              <a:spcBef>
                <a:spcPts val="420"/>
              </a:spcBef>
              <a:spcAft>
                <a:spcPts val="0"/>
              </a:spcAft>
              <a:buClr>
                <a:srgbClr val="888888"/>
              </a:buClr>
              <a:buSzPts val="2800"/>
              <a:buFont typeface="Arial"/>
              <a:buNone/>
              <a:defRPr sz="2100" b="0" i="0" u="none" strike="noStrike" cap="none">
                <a:solidFill>
                  <a:srgbClr val="888888"/>
                </a:solidFill>
                <a:latin typeface="Calibri"/>
                <a:ea typeface="Calibri"/>
                <a:cs typeface="Calibri"/>
                <a:sym typeface="Calibri"/>
              </a:defRPr>
            </a:lvl2pPr>
            <a:lvl3pPr marR="0" lvl="2" algn="ctr">
              <a:lnSpc>
                <a:spcPct val="100000"/>
              </a:lnSpc>
              <a:spcBef>
                <a:spcPts val="360"/>
              </a:spcBef>
              <a:spcAft>
                <a:spcPts val="0"/>
              </a:spcAft>
              <a:buClr>
                <a:srgbClr val="888888"/>
              </a:buClr>
              <a:buSzPts val="2400"/>
              <a:buFont typeface="Arial"/>
              <a:buNone/>
              <a:defRPr sz="1800" b="0" i="0" u="none" strike="noStrike" cap="none">
                <a:solidFill>
                  <a:srgbClr val="888888"/>
                </a:solidFill>
                <a:latin typeface="Calibri"/>
                <a:ea typeface="Calibri"/>
                <a:cs typeface="Calibri"/>
                <a:sym typeface="Calibri"/>
              </a:defRPr>
            </a:lvl3pPr>
            <a:lvl4pPr marR="0" lvl="3"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4pPr>
            <a:lvl5pPr marR="0" lvl="4"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5pPr>
            <a:lvl6pPr marR="0" lvl="5"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77" name="Google Shape;77;p13"/>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78" name="Google Shape;78;p13"/>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42900" y="204788"/>
            <a:ext cx="2256300" cy="8715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15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1" name="Google Shape;81;p14"/>
          <p:cNvSpPr txBox="1">
            <a:spLocks noGrp="1"/>
          </p:cNvSpPr>
          <p:nvPr>
            <p:ph type="body" idx="1"/>
          </p:nvPr>
        </p:nvSpPr>
        <p:spPr>
          <a:xfrm>
            <a:off x="2681288" y="204788"/>
            <a:ext cx="3833775" cy="438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2" name="Google Shape;82;p14"/>
          <p:cNvSpPr txBox="1">
            <a:spLocks noGrp="1"/>
          </p:cNvSpPr>
          <p:nvPr>
            <p:ph type="body" idx="2"/>
          </p:nvPr>
        </p:nvSpPr>
        <p:spPr>
          <a:xfrm>
            <a:off x="342900" y="1076325"/>
            <a:ext cx="2256300" cy="3518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1pPr>
            <a:lvl2pPr marL="914400" marR="0" lvl="1" indent="-228600" algn="l">
              <a:lnSpc>
                <a:spcPct val="100000"/>
              </a:lnSpc>
              <a:spcBef>
                <a:spcPts val="180"/>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150"/>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4" name="Google Shape;84;p14"/>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5" name="Google Shape;85;p14"/>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344216" y="3600450"/>
            <a:ext cx="4114800" cy="425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15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8" name="Google Shape;88;p15"/>
          <p:cNvSpPr>
            <a:spLocks noGrp="1"/>
          </p:cNvSpPr>
          <p:nvPr>
            <p:ph type="pic" idx="2"/>
          </p:nvPr>
        </p:nvSpPr>
        <p:spPr>
          <a:xfrm>
            <a:off x="1344216" y="459581"/>
            <a:ext cx="4114800" cy="3086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body" idx="1"/>
          </p:nvPr>
        </p:nvSpPr>
        <p:spPr>
          <a:xfrm>
            <a:off x="1344216" y="4025503"/>
            <a:ext cx="4114800" cy="6036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10"/>
              </a:spcBef>
              <a:spcAft>
                <a:spcPts val="0"/>
              </a:spcAft>
              <a:buClr>
                <a:schemeClr val="dk1"/>
              </a:buClr>
              <a:buSzPts val="1400"/>
              <a:buFont typeface="Arial"/>
              <a:buNone/>
              <a:defRPr sz="1050" b="0" i="0" u="none" strike="noStrike" cap="none">
                <a:solidFill>
                  <a:schemeClr val="dk1"/>
                </a:solidFill>
                <a:latin typeface="Calibri"/>
                <a:ea typeface="Calibri"/>
                <a:cs typeface="Calibri"/>
                <a:sym typeface="Calibri"/>
              </a:defRPr>
            </a:lvl1pPr>
            <a:lvl2pPr marL="914400" marR="0" lvl="1" indent="-228600" algn="l">
              <a:lnSpc>
                <a:spcPct val="100000"/>
              </a:lnSpc>
              <a:spcBef>
                <a:spcPts val="180"/>
              </a:spcBef>
              <a:spcAft>
                <a:spcPts val="0"/>
              </a:spcAft>
              <a:buClr>
                <a:schemeClr val="dk1"/>
              </a:buClr>
              <a:buSzPts val="1200"/>
              <a:buFont typeface="Arial"/>
              <a:buNone/>
              <a:defRPr sz="9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150"/>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90" name="Google Shape;90;p15"/>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91" name="Google Shape;91;p15"/>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92" name="Google Shape;92;p15"/>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95" name="Google Shape;95;p16"/>
          <p:cNvSpPr txBox="1">
            <a:spLocks noGrp="1"/>
          </p:cNvSpPr>
          <p:nvPr>
            <p:ph type="body" idx="1"/>
          </p:nvPr>
        </p:nvSpPr>
        <p:spPr>
          <a:xfrm rot="5400000">
            <a:off x="1731749" y="-188700"/>
            <a:ext cx="3394500" cy="61722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96" name="Google Shape;96;p16"/>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97" name="Google Shape;97;p16"/>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98" name="Google Shape;98;p16"/>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rot="5400000">
            <a:off x="3549224" y="1628803"/>
            <a:ext cx="4388700" cy="15430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01" name="Google Shape;101;p17"/>
          <p:cNvSpPr txBox="1">
            <a:spLocks noGrp="1"/>
          </p:cNvSpPr>
          <p:nvPr>
            <p:ph type="body" idx="1"/>
          </p:nvPr>
        </p:nvSpPr>
        <p:spPr>
          <a:xfrm rot="5400000">
            <a:off x="405975" y="142904"/>
            <a:ext cx="4388700" cy="451485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2" name="Google Shape;102;p17"/>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3" name="Google Shape;103;p17"/>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4" name="Google Shape;104;p17"/>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342900" y="656318"/>
            <a:ext cx="6172200" cy="543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9pPr>
          </a:lstStyle>
          <a:p>
            <a:endParaRPr/>
          </a:p>
        </p:txBody>
      </p:sp>
      <p:sp>
        <p:nvSpPr>
          <p:cNvPr id="107" name="Google Shape;107;p18"/>
          <p:cNvSpPr txBox="1">
            <a:spLocks noGrp="1"/>
          </p:cNvSpPr>
          <p:nvPr>
            <p:ph type="body" idx="1"/>
          </p:nvPr>
        </p:nvSpPr>
        <p:spPr>
          <a:xfrm>
            <a:off x="342900" y="1256179"/>
            <a:ext cx="6172200" cy="33147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rgbClr val="3F3F3F"/>
              </a:buClr>
              <a:buSzPts val="1400"/>
              <a:buFont typeface="Calibri"/>
              <a:buAutoNum type="arabicPeriod"/>
              <a:defRPr sz="105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3F3F3F"/>
              </a:buClr>
              <a:buSzPts val="1400"/>
              <a:buFont typeface="Arial"/>
              <a:buChar char="•"/>
              <a:defRPr sz="105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08" name="Google Shape;108;p18"/>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09" name="Google Shape;109;p18"/>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10" name="Google Shape;110;p18"/>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42900" y="656318"/>
            <a:ext cx="6172200" cy="543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350" b="0" i="0" u="none" strike="noStrike" cap="none">
                <a:solidFill>
                  <a:srgbClr val="000000"/>
                </a:solidFill>
                <a:latin typeface="Arial"/>
                <a:ea typeface="Arial"/>
                <a:cs typeface="Arial"/>
                <a:sym typeface="Arial"/>
              </a:defRPr>
            </a:lvl9pPr>
          </a:lstStyle>
          <a:p>
            <a:endParaRPr/>
          </a:p>
        </p:txBody>
      </p:sp>
      <p:sp>
        <p:nvSpPr>
          <p:cNvPr id="113" name="Google Shape;113;p19"/>
          <p:cNvSpPr txBox="1">
            <a:spLocks noGrp="1"/>
          </p:cNvSpPr>
          <p:nvPr>
            <p:ph type="body" idx="1"/>
          </p:nvPr>
        </p:nvSpPr>
        <p:spPr>
          <a:xfrm>
            <a:off x="342900" y="1256179"/>
            <a:ext cx="6172200" cy="33147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rgbClr val="3F3F3F"/>
              </a:buClr>
              <a:buSzPts val="1400"/>
              <a:buFont typeface="Calibri"/>
              <a:buAutoNum type="arabicPeriod"/>
              <a:defRPr sz="105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3F3F3F"/>
              </a:buClr>
              <a:buSzPts val="1400"/>
              <a:buFont typeface="Arial"/>
              <a:buChar char="•"/>
              <a:defRPr sz="105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14" name="Google Shape;114;p19"/>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15" name="Google Shape;115;p19"/>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16" name="Google Shape;116;p19"/>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300"/>
              <a:buFont typeface="Arial"/>
              <a:buNone/>
              <a:defRPr sz="9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9" name="Google Shape;119;p20"/>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200"/>
              </a:spcBef>
              <a:spcAft>
                <a:spcPts val="0"/>
              </a:spcAft>
              <a:buSzPts val="1400"/>
              <a:buChar char="○"/>
              <a:defRPr/>
            </a:lvl2pPr>
            <a:lvl3pPr marL="1371600" lvl="2" indent="-317500" algn="l">
              <a:lnSpc>
                <a:spcPct val="100000"/>
              </a:lnSpc>
              <a:spcBef>
                <a:spcPts val="1200"/>
              </a:spcBef>
              <a:spcAft>
                <a:spcPts val="0"/>
              </a:spcAft>
              <a:buSzPts val="1400"/>
              <a:buChar char="■"/>
              <a:defRPr/>
            </a:lvl3pPr>
            <a:lvl4pPr marL="1828800" lvl="3" indent="-317500" algn="l">
              <a:lnSpc>
                <a:spcPct val="100000"/>
              </a:lnSpc>
              <a:spcBef>
                <a:spcPts val="1200"/>
              </a:spcBef>
              <a:spcAft>
                <a:spcPts val="0"/>
              </a:spcAft>
              <a:buSzPts val="1400"/>
              <a:buChar char="●"/>
              <a:defRPr/>
            </a:lvl4pPr>
            <a:lvl5pPr marL="2286000" lvl="4" indent="-317500" algn="l">
              <a:lnSpc>
                <a:spcPct val="100000"/>
              </a:lnSpc>
              <a:spcBef>
                <a:spcPts val="1200"/>
              </a:spcBef>
              <a:spcAft>
                <a:spcPts val="0"/>
              </a:spcAft>
              <a:buSzPts val="1400"/>
              <a:buChar char="○"/>
              <a:defRPr/>
            </a:lvl5pPr>
            <a:lvl6pPr marL="2743200" lvl="5" indent="-317500" algn="l">
              <a:lnSpc>
                <a:spcPct val="100000"/>
              </a:lnSpc>
              <a:spcBef>
                <a:spcPts val="1200"/>
              </a:spcBef>
              <a:spcAft>
                <a:spcPts val="0"/>
              </a:spcAft>
              <a:buSzPts val="1400"/>
              <a:buChar char="■"/>
              <a:defRPr/>
            </a:lvl6pPr>
            <a:lvl7pPr marL="3200400" lvl="6" indent="-317500" algn="l">
              <a:lnSpc>
                <a:spcPct val="100000"/>
              </a:lnSpc>
              <a:spcBef>
                <a:spcPts val="1200"/>
              </a:spcBef>
              <a:spcAft>
                <a:spcPts val="0"/>
              </a:spcAft>
              <a:buSzPts val="1400"/>
              <a:buChar char="●"/>
              <a:defRPr/>
            </a:lvl7pPr>
            <a:lvl8pPr marL="3657600" lvl="7" indent="-317500" algn="l">
              <a:lnSpc>
                <a:spcPct val="100000"/>
              </a:lnSpc>
              <a:spcBef>
                <a:spcPts val="1200"/>
              </a:spcBef>
              <a:spcAft>
                <a:spcPts val="0"/>
              </a:spcAft>
              <a:buSzPts val="1400"/>
              <a:buChar char="○"/>
              <a:defRPr/>
            </a:lvl8pPr>
            <a:lvl9pPr marL="4114800" lvl="8" indent="-317500" algn="l">
              <a:lnSpc>
                <a:spcPct val="100000"/>
              </a:lnSpc>
              <a:spcBef>
                <a:spcPts val="1200"/>
              </a:spcBef>
              <a:spcAft>
                <a:spcPts val="1200"/>
              </a:spcAft>
              <a:buSzPts val="1400"/>
              <a:buChar char="■"/>
              <a:defRPr/>
            </a:lvl9pPr>
          </a:lstStyle>
          <a:p>
            <a:endParaRPr/>
          </a:p>
        </p:txBody>
      </p:sp>
      <p:sp>
        <p:nvSpPr>
          <p:cNvPr id="120" name="Google Shape;120;p20"/>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200"/>
              <a:buNone/>
              <a:defRPr sz="9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9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9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9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9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9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9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9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Section Header 1">
  <p:cSld name="2_Section Header 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25"/>
          <p:cNvSpPr txBox="1">
            <a:spLocks noGrp="1"/>
          </p:cNvSpPr>
          <p:nvPr>
            <p:ph type="body" idx="1"/>
          </p:nvPr>
        </p:nvSpPr>
        <p:spPr>
          <a:xfrm>
            <a:off x="457200" y="1509712"/>
            <a:ext cx="6103575" cy="3054375"/>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270"/>
              </a:spcBef>
              <a:spcAft>
                <a:spcPts val="0"/>
              </a:spcAft>
              <a:buClr>
                <a:schemeClr val="dk1"/>
              </a:buClr>
              <a:buSzPts val="1800"/>
              <a:buChar char="•"/>
              <a:defRPr/>
            </a:lvl1pPr>
            <a:lvl2pPr marL="685800" lvl="1" indent="-257175" algn="l">
              <a:lnSpc>
                <a:spcPct val="100000"/>
              </a:lnSpc>
              <a:spcBef>
                <a:spcPts val="270"/>
              </a:spcBef>
              <a:spcAft>
                <a:spcPts val="0"/>
              </a:spcAft>
              <a:buClr>
                <a:schemeClr val="dk1"/>
              </a:buClr>
              <a:buSzPts val="1800"/>
              <a:buChar char="–"/>
              <a:defRPr/>
            </a:lvl2pPr>
            <a:lvl3pPr marL="1028700" lvl="2" indent="-257175" algn="l">
              <a:lnSpc>
                <a:spcPct val="100000"/>
              </a:lnSpc>
              <a:spcBef>
                <a:spcPts val="270"/>
              </a:spcBef>
              <a:spcAft>
                <a:spcPts val="0"/>
              </a:spcAft>
              <a:buClr>
                <a:schemeClr val="dk1"/>
              </a:buClr>
              <a:buSzPts val="1800"/>
              <a:buChar char="•"/>
              <a:defRPr/>
            </a:lvl3pPr>
            <a:lvl4pPr marL="1371600" lvl="3" indent="-257175" algn="l">
              <a:lnSpc>
                <a:spcPct val="100000"/>
              </a:lnSpc>
              <a:spcBef>
                <a:spcPts val="270"/>
              </a:spcBef>
              <a:spcAft>
                <a:spcPts val="0"/>
              </a:spcAft>
              <a:buClr>
                <a:schemeClr val="dk1"/>
              </a:buClr>
              <a:buSzPts val="1800"/>
              <a:buChar char="–"/>
              <a:defRPr/>
            </a:lvl4pPr>
            <a:lvl5pPr marL="1714500" lvl="4" indent="-257175" algn="l">
              <a:lnSpc>
                <a:spcPct val="100000"/>
              </a:lnSpc>
              <a:spcBef>
                <a:spcPts val="270"/>
              </a:spcBef>
              <a:spcAft>
                <a:spcPts val="0"/>
              </a:spcAft>
              <a:buClr>
                <a:schemeClr val="dk1"/>
              </a:buClr>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pic>
        <p:nvPicPr>
          <p:cNvPr id="23" name="Google Shape;23;p25"/>
          <p:cNvPicPr preferRelativeResize="0"/>
          <p:nvPr/>
        </p:nvPicPr>
        <p:blipFill rotWithShape="1">
          <a:blip r:embed="rId3">
            <a:alphaModFix/>
          </a:blip>
          <a:srcRect/>
          <a:stretch/>
        </p:blipFill>
        <p:spPr>
          <a:xfrm>
            <a:off x="6172200" y="4564142"/>
            <a:ext cx="670561" cy="589133"/>
          </a:xfrm>
          <a:prstGeom prst="rect">
            <a:avLst/>
          </a:prstGeom>
          <a:noFill/>
          <a:ln>
            <a:noFill/>
          </a:ln>
        </p:spPr>
      </p:pic>
      <p:pic>
        <p:nvPicPr>
          <p:cNvPr id="24" name="Google Shape;24;p25" descr="https://conference.create4stem.msu.edu/sites/default/files/CREATE%20Wordmark%20long%20%28edited_1.jpg"/>
          <p:cNvPicPr preferRelativeResize="0"/>
          <p:nvPr/>
        </p:nvPicPr>
        <p:blipFill rotWithShape="1">
          <a:blip r:embed="rId4">
            <a:alphaModFix/>
          </a:blip>
          <a:srcRect/>
          <a:stretch/>
        </p:blipFill>
        <p:spPr>
          <a:xfrm>
            <a:off x="30480" y="4737391"/>
            <a:ext cx="2029247" cy="398018"/>
          </a:xfrm>
          <a:prstGeom prst="rect">
            <a:avLst/>
          </a:prstGeom>
          <a:noFill/>
          <a:ln>
            <a:noFill/>
          </a:ln>
        </p:spPr>
      </p:pic>
    </p:spTree>
    <p:extLst>
      <p:ext uri="{BB962C8B-B14F-4D97-AF65-F5344CB8AC3E}">
        <p14:creationId xmlns:p14="http://schemas.microsoft.com/office/powerpoint/2010/main" val="198909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2_Section Header">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8" name="Google Shape;38;p7"/>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7"/>
          <p:cNvSpPr/>
          <p:nvPr/>
        </p:nvSpPr>
        <p:spPr>
          <a:xfrm>
            <a:off x="6350" y="828055"/>
            <a:ext cx="5937300" cy="415200"/>
          </a:xfrm>
          <a:prstGeom prst="rect">
            <a:avLst/>
          </a:prstGeom>
          <a:solidFill>
            <a:srgbClr val="3B4C98"/>
          </a:solidFill>
          <a:ln>
            <a:noFill/>
          </a:ln>
          <a:effectLst>
            <a:outerShdw blurRad="40000" dist="23000" dir="5400000" rotWithShape="0">
              <a:srgbClr val="000000">
                <a:alpha val="34509"/>
              </a:srgbClr>
            </a:outerShdw>
          </a:effectLst>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3B4C98"/>
              </a:solidFill>
              <a:latin typeface="Calibri"/>
              <a:ea typeface="Calibri"/>
              <a:cs typeface="Calibri"/>
              <a:sym typeface="Calibri"/>
            </a:endParaRPr>
          </a:p>
        </p:txBody>
      </p:sp>
      <p:sp>
        <p:nvSpPr>
          <p:cNvPr id="41" name="Google Shape;41;p7"/>
          <p:cNvSpPr txBox="1">
            <a:spLocks noGrp="1"/>
          </p:cNvSpPr>
          <p:nvPr>
            <p:ph type="title"/>
          </p:nvPr>
        </p:nvSpPr>
        <p:spPr>
          <a:xfrm>
            <a:off x="37172" y="825080"/>
            <a:ext cx="5875650" cy="4152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3600"/>
              <a:buFont typeface="Calibri"/>
              <a:buNone/>
              <a:defRPr sz="27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pic>
        <p:nvPicPr>
          <p:cNvPr id="42" name="Google Shape;42;p7"/>
          <p:cNvPicPr preferRelativeResize="0"/>
          <p:nvPr/>
        </p:nvPicPr>
        <p:blipFill>
          <a:blip r:embed="rId3">
            <a:alphaModFix/>
          </a:blip>
          <a:stretch>
            <a:fillRect/>
          </a:stretch>
        </p:blipFill>
        <p:spPr>
          <a:xfrm>
            <a:off x="4947400" y="26666"/>
            <a:ext cx="1848525" cy="495900"/>
          </a:xfrm>
          <a:prstGeom prst="rect">
            <a:avLst/>
          </a:prstGeom>
          <a:noFill/>
          <a:ln>
            <a:noFill/>
          </a:ln>
        </p:spPr>
      </p:pic>
    </p:spTree>
    <p:extLst>
      <p:ext uri="{BB962C8B-B14F-4D97-AF65-F5344CB8AC3E}">
        <p14:creationId xmlns:p14="http://schemas.microsoft.com/office/powerpoint/2010/main" val="93582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p:nvPr/>
        </p:nvSpPr>
        <p:spPr>
          <a:xfrm>
            <a:off x="6350" y="828055"/>
            <a:ext cx="5937300" cy="415200"/>
          </a:xfrm>
          <a:prstGeom prst="rect">
            <a:avLst/>
          </a:prstGeom>
          <a:solidFill>
            <a:srgbClr val="3B4C98"/>
          </a:solidFill>
          <a:ln>
            <a:noFill/>
          </a:ln>
          <a:effectLst>
            <a:outerShdw blurRad="40000" dist="23000" dir="5400000" rotWithShape="0">
              <a:srgbClr val="000000">
                <a:alpha val="34509"/>
              </a:srgbClr>
            </a:outerShdw>
          </a:effectLst>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3B4C98"/>
              </a:solidFill>
              <a:latin typeface="Calibri"/>
              <a:ea typeface="Calibri"/>
              <a:cs typeface="Calibri"/>
              <a:sym typeface="Calibri"/>
            </a:endParaRPr>
          </a:p>
        </p:txBody>
      </p:sp>
      <p:sp>
        <p:nvSpPr>
          <p:cNvPr id="19" name="Google Shape;19;p3"/>
          <p:cNvSpPr txBox="1">
            <a:spLocks noGrp="1"/>
          </p:cNvSpPr>
          <p:nvPr>
            <p:ph type="title"/>
          </p:nvPr>
        </p:nvSpPr>
        <p:spPr>
          <a:xfrm>
            <a:off x="37172" y="825080"/>
            <a:ext cx="5875650" cy="4152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3600"/>
              <a:buFont typeface="Calibri"/>
              <a:buNone/>
              <a:defRPr sz="27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143108" y="1364012"/>
            <a:ext cx="6571800" cy="36183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pic>
        <p:nvPicPr>
          <p:cNvPr id="21" name="Google Shape;21;p3"/>
          <p:cNvPicPr preferRelativeResize="0"/>
          <p:nvPr/>
        </p:nvPicPr>
        <p:blipFill>
          <a:blip r:embed="rId3">
            <a:alphaModFix/>
          </a:blip>
          <a:stretch>
            <a:fillRect/>
          </a:stretch>
        </p:blipFill>
        <p:spPr>
          <a:xfrm>
            <a:off x="4947400" y="26666"/>
            <a:ext cx="1848525" cy="4959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42900" y="205978"/>
            <a:ext cx="6172200" cy="85725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350"/>
            </a:lvl2pPr>
            <a:lvl3pPr lvl="2">
              <a:spcBef>
                <a:spcPts val="0"/>
              </a:spcBef>
              <a:spcAft>
                <a:spcPts val="0"/>
              </a:spcAft>
              <a:buSzPts val="1800"/>
              <a:buNone/>
              <a:defRPr sz="1350"/>
            </a:lvl3pPr>
            <a:lvl4pPr lvl="3">
              <a:spcBef>
                <a:spcPts val="0"/>
              </a:spcBef>
              <a:spcAft>
                <a:spcPts val="0"/>
              </a:spcAft>
              <a:buSzPts val="1800"/>
              <a:buNone/>
              <a:defRPr sz="1350"/>
            </a:lvl4pPr>
            <a:lvl5pPr lvl="4">
              <a:spcBef>
                <a:spcPts val="0"/>
              </a:spcBef>
              <a:spcAft>
                <a:spcPts val="0"/>
              </a:spcAft>
              <a:buSzPts val="1800"/>
              <a:buNone/>
              <a:defRPr sz="1350"/>
            </a:lvl5pPr>
            <a:lvl6pPr lvl="5">
              <a:spcBef>
                <a:spcPts val="0"/>
              </a:spcBef>
              <a:spcAft>
                <a:spcPts val="0"/>
              </a:spcAft>
              <a:buSzPts val="1800"/>
              <a:buNone/>
              <a:defRPr sz="1350"/>
            </a:lvl6pPr>
            <a:lvl7pPr lvl="6">
              <a:spcBef>
                <a:spcPts val="0"/>
              </a:spcBef>
              <a:spcAft>
                <a:spcPts val="0"/>
              </a:spcAft>
              <a:buSzPts val="1800"/>
              <a:buNone/>
              <a:defRPr sz="1350"/>
            </a:lvl7pPr>
            <a:lvl8pPr lvl="7">
              <a:spcBef>
                <a:spcPts val="0"/>
              </a:spcBef>
              <a:spcAft>
                <a:spcPts val="0"/>
              </a:spcAft>
              <a:buSzPts val="1800"/>
              <a:buNone/>
              <a:defRPr sz="1350"/>
            </a:lvl8pPr>
            <a:lvl9pPr lvl="8">
              <a:spcBef>
                <a:spcPts val="0"/>
              </a:spcBef>
              <a:spcAft>
                <a:spcPts val="0"/>
              </a:spcAft>
              <a:buSzPts val="1800"/>
              <a:buNone/>
              <a:defRPr sz="1350"/>
            </a:lvl9pPr>
          </a:lstStyle>
          <a:p>
            <a:endParaRPr/>
          </a:p>
        </p:txBody>
      </p:sp>
      <p:sp>
        <p:nvSpPr>
          <p:cNvPr id="23" name="Google Shape;23;p3"/>
          <p:cNvSpPr txBox="1">
            <a:spLocks noGrp="1"/>
          </p:cNvSpPr>
          <p:nvPr>
            <p:ph type="body" idx="1"/>
          </p:nvPr>
        </p:nvSpPr>
        <p:spPr>
          <a:xfrm>
            <a:off x="342900" y="1200151"/>
            <a:ext cx="6172200" cy="3394472"/>
          </a:xfrm>
          <a:prstGeom prst="rect">
            <a:avLst/>
          </a:prstGeom>
          <a:noFill/>
          <a:ln>
            <a:noFill/>
          </a:ln>
        </p:spPr>
        <p:txBody>
          <a:bodyPr spcFirstLastPara="1" wrap="square" lIns="91425" tIns="91425" rIns="91425" bIns="91425" anchor="t" anchorCtr="0"/>
          <a:lstStyle>
            <a:lvl1pPr marL="342900" marR="0" lvl="0" indent="-323850" algn="l">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342901" y="4767263"/>
            <a:ext cx="1600199" cy="273844"/>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2343150" y="4767263"/>
            <a:ext cx="2171700" cy="273844"/>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4914901" y="4767263"/>
            <a:ext cx="16001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3563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14350" y="1106225"/>
            <a:ext cx="5829300" cy="89865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Montserrat"/>
              <a:buNone/>
              <a:defRPr sz="2475" b="1"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013"/>
            </a:lvl2pPr>
            <a:lvl3pPr lvl="2" indent="0" rtl="0">
              <a:spcBef>
                <a:spcPts val="0"/>
              </a:spcBef>
              <a:spcAft>
                <a:spcPts val="0"/>
              </a:spcAft>
              <a:buSzPts val="1400"/>
              <a:buFont typeface="Arial"/>
              <a:buNone/>
              <a:defRPr sz="1013"/>
            </a:lvl3pPr>
            <a:lvl4pPr lvl="3" indent="0" rtl="0">
              <a:spcBef>
                <a:spcPts val="0"/>
              </a:spcBef>
              <a:spcAft>
                <a:spcPts val="0"/>
              </a:spcAft>
              <a:buSzPts val="1400"/>
              <a:buFont typeface="Arial"/>
              <a:buNone/>
              <a:defRPr sz="1013"/>
            </a:lvl4pPr>
            <a:lvl5pPr lvl="4" indent="0" rtl="0">
              <a:spcBef>
                <a:spcPts val="0"/>
              </a:spcBef>
              <a:spcAft>
                <a:spcPts val="0"/>
              </a:spcAft>
              <a:buSzPts val="1400"/>
              <a:buFont typeface="Arial"/>
              <a:buNone/>
              <a:defRPr sz="1013"/>
            </a:lvl5pPr>
            <a:lvl6pPr lvl="5" indent="0" rtl="0">
              <a:spcBef>
                <a:spcPts val="0"/>
              </a:spcBef>
              <a:spcAft>
                <a:spcPts val="0"/>
              </a:spcAft>
              <a:buSzPts val="1400"/>
              <a:buFont typeface="Arial"/>
              <a:buNone/>
              <a:defRPr sz="1013"/>
            </a:lvl6pPr>
            <a:lvl7pPr lvl="6" indent="0" rtl="0">
              <a:spcBef>
                <a:spcPts val="0"/>
              </a:spcBef>
              <a:spcAft>
                <a:spcPts val="0"/>
              </a:spcAft>
              <a:buSzPts val="1400"/>
              <a:buFont typeface="Arial"/>
              <a:buNone/>
              <a:defRPr sz="1013"/>
            </a:lvl7pPr>
            <a:lvl8pPr lvl="7" indent="0" rtl="0">
              <a:spcBef>
                <a:spcPts val="0"/>
              </a:spcBef>
              <a:spcAft>
                <a:spcPts val="0"/>
              </a:spcAft>
              <a:buSzPts val="1400"/>
              <a:buFont typeface="Arial"/>
              <a:buNone/>
              <a:defRPr sz="1013"/>
            </a:lvl8pPr>
            <a:lvl9pPr lvl="8" indent="0" rtl="0">
              <a:spcBef>
                <a:spcPts val="0"/>
              </a:spcBef>
              <a:spcAft>
                <a:spcPts val="0"/>
              </a:spcAft>
              <a:buSzPts val="1400"/>
              <a:buFont typeface="Arial"/>
              <a:buNone/>
              <a:defRPr sz="1013"/>
            </a:lvl9pPr>
          </a:lstStyle>
          <a:p>
            <a:endParaRPr/>
          </a:p>
        </p:txBody>
      </p:sp>
      <p:sp>
        <p:nvSpPr>
          <p:cNvPr id="17" name="Google Shape;17;p2"/>
          <p:cNvSpPr txBox="1">
            <a:spLocks noGrp="1"/>
          </p:cNvSpPr>
          <p:nvPr>
            <p:ph type="subTitle" idx="1"/>
          </p:nvPr>
        </p:nvSpPr>
        <p:spPr>
          <a:xfrm>
            <a:off x="514350" y="2257425"/>
            <a:ext cx="5829300" cy="745875"/>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360"/>
              </a:spcBef>
              <a:spcAft>
                <a:spcPts val="0"/>
              </a:spcAft>
              <a:buClr>
                <a:srgbClr val="8D8D8D"/>
              </a:buClr>
              <a:buSzPts val="3200"/>
              <a:buFont typeface="Arial"/>
              <a:buNone/>
              <a:defRPr sz="1800" b="0" i="0" u="none" strike="noStrike" cap="none">
                <a:solidFill>
                  <a:srgbClr val="8D8D8D"/>
                </a:solidFill>
                <a:latin typeface="Arial"/>
                <a:ea typeface="Arial"/>
                <a:cs typeface="Arial"/>
                <a:sym typeface="Arial"/>
              </a:defRPr>
            </a:lvl1pPr>
            <a:lvl2pPr marL="257175" marR="0" lvl="1" indent="0" algn="ctr" rtl="0">
              <a:lnSpc>
                <a:spcPct val="100000"/>
              </a:lnSpc>
              <a:spcBef>
                <a:spcPts val="315"/>
              </a:spcBef>
              <a:spcAft>
                <a:spcPts val="0"/>
              </a:spcAft>
              <a:buClr>
                <a:srgbClr val="8D8D8D"/>
              </a:buClr>
              <a:buSzPts val="2800"/>
              <a:buFont typeface="Arial"/>
              <a:buNone/>
              <a:defRPr sz="1575" b="0" i="0" u="none" strike="noStrike" cap="none">
                <a:solidFill>
                  <a:srgbClr val="8D8D8D"/>
                </a:solidFill>
                <a:latin typeface="Arial"/>
                <a:ea typeface="Arial"/>
                <a:cs typeface="Arial"/>
                <a:sym typeface="Arial"/>
              </a:defRPr>
            </a:lvl2pPr>
            <a:lvl3pPr marL="514350" marR="0" lvl="2" indent="0" algn="ctr" rtl="0">
              <a:lnSpc>
                <a:spcPct val="100000"/>
              </a:lnSpc>
              <a:spcBef>
                <a:spcPts val="270"/>
              </a:spcBef>
              <a:spcAft>
                <a:spcPts val="0"/>
              </a:spcAft>
              <a:buClr>
                <a:srgbClr val="8D8D8D"/>
              </a:buClr>
              <a:buSzPts val="2400"/>
              <a:buFont typeface="Arial"/>
              <a:buNone/>
              <a:defRPr sz="1350" b="0" i="0" u="none" strike="noStrike" cap="none">
                <a:solidFill>
                  <a:srgbClr val="8D8D8D"/>
                </a:solidFill>
                <a:latin typeface="Arial"/>
                <a:ea typeface="Arial"/>
                <a:cs typeface="Arial"/>
                <a:sym typeface="Arial"/>
              </a:defRPr>
            </a:lvl3pPr>
            <a:lvl4pPr marL="771525" marR="0" lvl="3"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4pPr>
            <a:lvl5pPr marL="1028700" marR="0" lvl="4"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5pPr>
            <a:lvl6pPr marL="1285875" marR="0" lvl="5"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6pPr>
            <a:lvl7pPr marL="1543050" marR="0" lvl="6"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7pPr>
            <a:lvl8pPr marL="1800225" marR="0" lvl="7"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8pPr>
            <a:lvl9pPr marL="2057400" marR="0" lvl="8"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9pPr>
          </a:lstStyle>
          <a:p>
            <a:endParaRPr/>
          </a:p>
        </p:txBody>
      </p:sp>
      <p:pic>
        <p:nvPicPr>
          <p:cNvPr id="18" name="Google Shape;18;p2" descr="Wordmark.eps"/>
          <p:cNvPicPr preferRelativeResize="0"/>
          <p:nvPr/>
        </p:nvPicPr>
        <p:blipFill rotWithShape="1">
          <a:blip r:embed="rId3">
            <a:alphaModFix/>
          </a:blip>
          <a:srcRect t="24617" b="27075"/>
          <a:stretch/>
        </p:blipFill>
        <p:spPr>
          <a:xfrm>
            <a:off x="255928" y="147607"/>
            <a:ext cx="2782856" cy="615600"/>
          </a:xfrm>
          <a:prstGeom prst="rect">
            <a:avLst/>
          </a:prstGeom>
          <a:noFill/>
          <a:ln>
            <a:noFill/>
          </a:ln>
        </p:spPr>
      </p:pic>
      <p:pic>
        <p:nvPicPr>
          <p:cNvPr id="19" name="Google Shape;19;p2" descr="MSU-Wordmark-Green-CMYK.eps"/>
          <p:cNvPicPr preferRelativeResize="0"/>
          <p:nvPr/>
        </p:nvPicPr>
        <p:blipFill rotWithShape="1">
          <a:blip r:embed="rId4">
            <a:alphaModFix/>
          </a:blip>
          <a:srcRect/>
          <a:stretch/>
        </p:blipFill>
        <p:spPr>
          <a:xfrm>
            <a:off x="1427030" y="3547379"/>
            <a:ext cx="1576800" cy="525600"/>
          </a:xfrm>
          <a:prstGeom prst="rect">
            <a:avLst/>
          </a:prstGeom>
          <a:noFill/>
          <a:ln>
            <a:noFill/>
          </a:ln>
        </p:spPr>
      </p:pic>
      <p:sp>
        <p:nvSpPr>
          <p:cNvPr id="20" name="Google Shape;20;p2"/>
          <p:cNvSpPr txBox="1"/>
          <p:nvPr/>
        </p:nvSpPr>
        <p:spPr>
          <a:xfrm>
            <a:off x="3361355" y="3596225"/>
            <a:ext cx="2467969" cy="525600"/>
          </a:xfrm>
          <a:prstGeom prst="rect">
            <a:avLst/>
          </a:prstGeom>
          <a:noFill/>
          <a:ln>
            <a:noFill/>
          </a:ln>
        </p:spPr>
        <p:txBody>
          <a:bodyPr spcFirstLastPara="1" wrap="square" lIns="51427" tIns="25706" rIns="51427" bIns="25706" anchor="t" anchorCtr="0">
            <a:noAutofit/>
          </a:bodyPr>
          <a:lstStyle/>
          <a:p>
            <a:pPr marL="0" marR="0" lvl="0" indent="0" algn="l" rtl="0">
              <a:lnSpc>
                <a:spcPct val="100000"/>
              </a:lnSpc>
              <a:spcBef>
                <a:spcPts val="0"/>
              </a:spcBef>
              <a:spcAft>
                <a:spcPts val="0"/>
              </a:spcAft>
              <a:buClr>
                <a:srgbClr val="636363"/>
              </a:buClr>
              <a:buFont typeface="Arial"/>
              <a:buNone/>
            </a:pPr>
            <a:r>
              <a:rPr lang="en-US" sz="563" b="0" i="0" u="none" strike="noStrike" cap="none">
                <a:solidFill>
                  <a:srgbClr val="636363"/>
                </a:solidFill>
                <a:latin typeface="Arial"/>
                <a:ea typeface="Arial"/>
                <a:cs typeface="Arial"/>
                <a:sym typeface="Arial"/>
              </a:rPr>
              <a:t>Colleges of Education, Natural Science, Engineering, and Lyman Briggs</a:t>
            </a:r>
            <a:endParaRPr sz="788"/>
          </a:p>
          <a:p>
            <a:pPr marL="0" marR="0" lvl="0" indent="0" algn="l" rtl="0">
              <a:lnSpc>
                <a:spcPct val="100000"/>
              </a:lnSpc>
              <a:spcBef>
                <a:spcPts val="113"/>
              </a:spcBef>
              <a:spcAft>
                <a:spcPts val="0"/>
              </a:spcAft>
              <a:buClr>
                <a:srgbClr val="636363"/>
              </a:buClr>
              <a:buFont typeface="Arial"/>
              <a:buNone/>
            </a:pPr>
            <a:r>
              <a:rPr lang="en-US" sz="563" b="0" i="0" u="none" strike="noStrike" cap="none">
                <a:solidFill>
                  <a:srgbClr val="636363"/>
                </a:solidFill>
                <a:latin typeface="Arial"/>
                <a:ea typeface="Arial"/>
                <a:cs typeface="Arial"/>
                <a:sym typeface="Arial"/>
              </a:rPr>
              <a:t>Office of the Provost</a:t>
            </a:r>
            <a:endParaRPr sz="788"/>
          </a:p>
        </p:txBody>
      </p:sp>
    </p:spTree>
    <p:extLst>
      <p:ext uri="{BB962C8B-B14F-4D97-AF65-F5344CB8AC3E}">
        <p14:creationId xmlns:p14="http://schemas.microsoft.com/office/powerpoint/2010/main" val="2065944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rotWithShape="1">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42872" y="1016513"/>
            <a:ext cx="6172200" cy="85725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Montserrat"/>
              <a:buNone/>
              <a:defRPr sz="2250" b="1"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013"/>
            </a:lvl2pPr>
            <a:lvl3pPr lvl="2" indent="0" rtl="0">
              <a:spcBef>
                <a:spcPts val="0"/>
              </a:spcBef>
              <a:spcAft>
                <a:spcPts val="0"/>
              </a:spcAft>
              <a:buSzPts val="1400"/>
              <a:buFont typeface="Arial"/>
              <a:buNone/>
              <a:defRPr sz="1013"/>
            </a:lvl3pPr>
            <a:lvl4pPr lvl="3" indent="0" rtl="0">
              <a:spcBef>
                <a:spcPts val="0"/>
              </a:spcBef>
              <a:spcAft>
                <a:spcPts val="0"/>
              </a:spcAft>
              <a:buSzPts val="1400"/>
              <a:buFont typeface="Arial"/>
              <a:buNone/>
              <a:defRPr sz="1013"/>
            </a:lvl4pPr>
            <a:lvl5pPr lvl="4" indent="0" rtl="0">
              <a:spcBef>
                <a:spcPts val="0"/>
              </a:spcBef>
              <a:spcAft>
                <a:spcPts val="0"/>
              </a:spcAft>
              <a:buSzPts val="1400"/>
              <a:buFont typeface="Arial"/>
              <a:buNone/>
              <a:defRPr sz="1013"/>
            </a:lvl5pPr>
            <a:lvl6pPr lvl="5" indent="0" rtl="0">
              <a:spcBef>
                <a:spcPts val="0"/>
              </a:spcBef>
              <a:spcAft>
                <a:spcPts val="0"/>
              </a:spcAft>
              <a:buSzPts val="1400"/>
              <a:buFont typeface="Arial"/>
              <a:buNone/>
              <a:defRPr sz="1013"/>
            </a:lvl6pPr>
            <a:lvl7pPr lvl="6" indent="0" rtl="0">
              <a:spcBef>
                <a:spcPts val="0"/>
              </a:spcBef>
              <a:spcAft>
                <a:spcPts val="0"/>
              </a:spcAft>
              <a:buSzPts val="1400"/>
              <a:buFont typeface="Arial"/>
              <a:buNone/>
              <a:defRPr sz="1013"/>
            </a:lvl7pPr>
            <a:lvl8pPr lvl="7" indent="0" rtl="0">
              <a:spcBef>
                <a:spcPts val="0"/>
              </a:spcBef>
              <a:spcAft>
                <a:spcPts val="0"/>
              </a:spcAft>
              <a:buSzPts val="1400"/>
              <a:buFont typeface="Arial"/>
              <a:buNone/>
              <a:defRPr sz="1013"/>
            </a:lvl8pPr>
            <a:lvl9pPr lvl="8" indent="0" rtl="0">
              <a:spcBef>
                <a:spcPts val="0"/>
              </a:spcBef>
              <a:spcAft>
                <a:spcPts val="0"/>
              </a:spcAft>
              <a:buSzPts val="1400"/>
              <a:buFont typeface="Arial"/>
              <a:buNone/>
              <a:defRPr sz="1013"/>
            </a:lvl9pPr>
          </a:lstStyle>
          <a:p>
            <a:endParaRPr/>
          </a:p>
        </p:txBody>
      </p:sp>
      <p:sp>
        <p:nvSpPr>
          <p:cNvPr id="23" name="Google Shape;23;p3"/>
          <p:cNvSpPr txBox="1">
            <a:spLocks noGrp="1"/>
          </p:cNvSpPr>
          <p:nvPr>
            <p:ph type="dt" idx="10"/>
          </p:nvPr>
        </p:nvSpPr>
        <p:spPr>
          <a:xfrm>
            <a:off x="342900" y="4767263"/>
            <a:ext cx="1600256" cy="2738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24" name="Google Shape;24;p3"/>
          <p:cNvSpPr txBox="1">
            <a:spLocks noGrp="1"/>
          </p:cNvSpPr>
          <p:nvPr>
            <p:ph type="ftr" idx="11"/>
          </p:nvPr>
        </p:nvSpPr>
        <p:spPr>
          <a:xfrm>
            <a:off x="2343150" y="4767263"/>
            <a:ext cx="2171644" cy="2738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25" name="Google Shape;25;p3"/>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73605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344216" y="3600450"/>
            <a:ext cx="4114800" cy="425025"/>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Montserrat"/>
              <a:buNone/>
              <a:defRPr sz="1125" b="1"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013"/>
            </a:lvl2pPr>
            <a:lvl3pPr lvl="2" indent="0" rtl="0">
              <a:spcBef>
                <a:spcPts val="0"/>
              </a:spcBef>
              <a:spcAft>
                <a:spcPts val="0"/>
              </a:spcAft>
              <a:buSzPts val="1400"/>
              <a:buFont typeface="Arial"/>
              <a:buNone/>
              <a:defRPr sz="1013"/>
            </a:lvl3pPr>
            <a:lvl4pPr lvl="3" indent="0" rtl="0">
              <a:spcBef>
                <a:spcPts val="0"/>
              </a:spcBef>
              <a:spcAft>
                <a:spcPts val="0"/>
              </a:spcAft>
              <a:buSzPts val="1400"/>
              <a:buFont typeface="Arial"/>
              <a:buNone/>
              <a:defRPr sz="1013"/>
            </a:lvl4pPr>
            <a:lvl5pPr lvl="4" indent="0" rtl="0">
              <a:spcBef>
                <a:spcPts val="0"/>
              </a:spcBef>
              <a:spcAft>
                <a:spcPts val="0"/>
              </a:spcAft>
              <a:buSzPts val="1400"/>
              <a:buFont typeface="Arial"/>
              <a:buNone/>
              <a:defRPr sz="1013"/>
            </a:lvl5pPr>
            <a:lvl6pPr lvl="5" indent="0" rtl="0">
              <a:spcBef>
                <a:spcPts val="0"/>
              </a:spcBef>
              <a:spcAft>
                <a:spcPts val="0"/>
              </a:spcAft>
              <a:buSzPts val="1400"/>
              <a:buFont typeface="Arial"/>
              <a:buNone/>
              <a:defRPr sz="1013"/>
            </a:lvl6pPr>
            <a:lvl7pPr lvl="6" indent="0" rtl="0">
              <a:spcBef>
                <a:spcPts val="0"/>
              </a:spcBef>
              <a:spcAft>
                <a:spcPts val="0"/>
              </a:spcAft>
              <a:buSzPts val="1400"/>
              <a:buFont typeface="Arial"/>
              <a:buNone/>
              <a:defRPr sz="1013"/>
            </a:lvl7pPr>
            <a:lvl8pPr lvl="7" indent="0" rtl="0">
              <a:spcBef>
                <a:spcPts val="0"/>
              </a:spcBef>
              <a:spcAft>
                <a:spcPts val="0"/>
              </a:spcAft>
              <a:buSzPts val="1400"/>
              <a:buFont typeface="Arial"/>
              <a:buNone/>
              <a:defRPr sz="1013"/>
            </a:lvl8pPr>
            <a:lvl9pPr lvl="8" indent="0" rtl="0">
              <a:spcBef>
                <a:spcPts val="0"/>
              </a:spcBef>
              <a:spcAft>
                <a:spcPts val="0"/>
              </a:spcAft>
              <a:buSzPts val="1400"/>
              <a:buFont typeface="Arial"/>
              <a:buNone/>
              <a:defRPr sz="1013"/>
            </a:lvl9pPr>
          </a:lstStyle>
          <a:p>
            <a:endParaRPr/>
          </a:p>
        </p:txBody>
      </p:sp>
      <p:sp>
        <p:nvSpPr>
          <p:cNvPr id="29" name="Google Shape;29;p4"/>
          <p:cNvSpPr>
            <a:spLocks noGrp="1"/>
          </p:cNvSpPr>
          <p:nvPr>
            <p:ph type="pic" idx="2"/>
          </p:nvPr>
        </p:nvSpPr>
        <p:spPr>
          <a:xfrm>
            <a:off x="1344216" y="459581"/>
            <a:ext cx="4114800" cy="3086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257175" marR="0" lvl="1" indent="0" algn="l" rtl="0">
              <a:lnSpc>
                <a:spcPct val="100000"/>
              </a:lnSpc>
              <a:spcBef>
                <a:spcPts val="315"/>
              </a:spcBef>
              <a:spcAft>
                <a:spcPts val="0"/>
              </a:spcAft>
              <a:buClr>
                <a:schemeClr val="dk1"/>
              </a:buClr>
              <a:buSzPts val="1400"/>
              <a:buFont typeface="Arial"/>
              <a:buNone/>
              <a:defRPr sz="1575" b="0" i="0" u="none" strike="noStrike" cap="none">
                <a:solidFill>
                  <a:schemeClr val="dk1"/>
                </a:solidFill>
                <a:latin typeface="Arial"/>
                <a:ea typeface="Arial"/>
                <a:cs typeface="Arial"/>
                <a:sym typeface="Arial"/>
              </a:defRPr>
            </a:lvl2pPr>
            <a:lvl3pPr marL="514350" marR="0" lvl="2" indent="0" algn="l" rtl="0">
              <a:lnSpc>
                <a:spcPct val="100000"/>
              </a:lnSpc>
              <a:spcBef>
                <a:spcPts val="27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L="771525" marR="0" lvl="3" indent="0" algn="l" rtl="0">
              <a:lnSpc>
                <a:spcPct val="100000"/>
              </a:lnSpc>
              <a:spcBef>
                <a:spcPts val="225"/>
              </a:spcBef>
              <a:spcAft>
                <a:spcPts val="0"/>
              </a:spcAft>
              <a:buClr>
                <a:schemeClr val="dk1"/>
              </a:buClr>
              <a:buSzPts val="1400"/>
              <a:buFont typeface="Arial"/>
              <a:buNone/>
              <a:defRPr sz="1125" b="0" i="0" u="none" strike="noStrike" cap="none">
                <a:solidFill>
                  <a:schemeClr val="dk1"/>
                </a:solidFill>
                <a:latin typeface="Arial"/>
                <a:ea typeface="Arial"/>
                <a:cs typeface="Arial"/>
                <a:sym typeface="Arial"/>
              </a:defRPr>
            </a:lvl4pPr>
            <a:lvl5pPr marL="1028700" marR="0" lvl="4" indent="0" algn="l" rtl="0">
              <a:lnSpc>
                <a:spcPct val="100000"/>
              </a:lnSpc>
              <a:spcBef>
                <a:spcPts val="225"/>
              </a:spcBef>
              <a:spcAft>
                <a:spcPts val="0"/>
              </a:spcAft>
              <a:buClr>
                <a:schemeClr val="dk1"/>
              </a:buClr>
              <a:buSzPts val="1400"/>
              <a:buFont typeface="Arial"/>
              <a:buNone/>
              <a:defRPr sz="1125" b="0" i="0" u="none" strike="noStrike" cap="none">
                <a:solidFill>
                  <a:schemeClr val="dk1"/>
                </a:solidFill>
                <a:latin typeface="Arial"/>
                <a:ea typeface="Arial"/>
                <a:cs typeface="Arial"/>
                <a:sym typeface="Arial"/>
              </a:defRPr>
            </a:lvl5pPr>
            <a:lvl6pPr marL="1285875" marR="0" lvl="5" indent="0" algn="l" rtl="0">
              <a:lnSpc>
                <a:spcPct val="100000"/>
              </a:lnSpc>
              <a:spcBef>
                <a:spcPts val="225"/>
              </a:spcBef>
              <a:spcAft>
                <a:spcPts val="0"/>
              </a:spcAft>
              <a:buClr>
                <a:schemeClr val="dk1"/>
              </a:buClr>
              <a:buSzPts val="1400"/>
              <a:buFont typeface="Arial"/>
              <a:buNone/>
              <a:defRPr sz="1125" b="0" i="0" u="none" strike="noStrike" cap="none">
                <a:solidFill>
                  <a:schemeClr val="dk1"/>
                </a:solidFill>
                <a:latin typeface="Arial"/>
                <a:ea typeface="Arial"/>
                <a:cs typeface="Arial"/>
                <a:sym typeface="Arial"/>
              </a:defRPr>
            </a:lvl6pPr>
            <a:lvl7pPr marL="1543050" marR="0" lvl="6" indent="0" algn="l" rtl="0">
              <a:lnSpc>
                <a:spcPct val="100000"/>
              </a:lnSpc>
              <a:spcBef>
                <a:spcPts val="225"/>
              </a:spcBef>
              <a:spcAft>
                <a:spcPts val="0"/>
              </a:spcAft>
              <a:buClr>
                <a:schemeClr val="dk1"/>
              </a:buClr>
              <a:buSzPts val="1400"/>
              <a:buFont typeface="Arial"/>
              <a:buNone/>
              <a:defRPr sz="1125" b="0" i="0" u="none" strike="noStrike" cap="none">
                <a:solidFill>
                  <a:schemeClr val="dk1"/>
                </a:solidFill>
                <a:latin typeface="Arial"/>
                <a:ea typeface="Arial"/>
                <a:cs typeface="Arial"/>
                <a:sym typeface="Arial"/>
              </a:defRPr>
            </a:lvl7pPr>
            <a:lvl8pPr marL="1800225" marR="0" lvl="7" indent="0" algn="l" rtl="0">
              <a:lnSpc>
                <a:spcPct val="100000"/>
              </a:lnSpc>
              <a:spcBef>
                <a:spcPts val="225"/>
              </a:spcBef>
              <a:spcAft>
                <a:spcPts val="0"/>
              </a:spcAft>
              <a:buClr>
                <a:schemeClr val="dk1"/>
              </a:buClr>
              <a:buSzPts val="1400"/>
              <a:buFont typeface="Arial"/>
              <a:buNone/>
              <a:defRPr sz="1125" b="0" i="0" u="none" strike="noStrike" cap="none">
                <a:solidFill>
                  <a:schemeClr val="dk1"/>
                </a:solidFill>
                <a:latin typeface="Arial"/>
                <a:ea typeface="Arial"/>
                <a:cs typeface="Arial"/>
                <a:sym typeface="Arial"/>
              </a:defRPr>
            </a:lvl8pPr>
            <a:lvl9pPr marL="2057400" marR="0" lvl="8" indent="0" algn="l" rtl="0">
              <a:lnSpc>
                <a:spcPct val="100000"/>
              </a:lnSpc>
              <a:spcBef>
                <a:spcPts val="225"/>
              </a:spcBef>
              <a:spcAft>
                <a:spcPts val="0"/>
              </a:spcAft>
              <a:buClr>
                <a:schemeClr val="dk1"/>
              </a:buClr>
              <a:buSzPts val="1400"/>
              <a:buFont typeface="Arial"/>
              <a:buNone/>
              <a:defRPr sz="1125"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body" idx="1"/>
          </p:nvPr>
        </p:nvSpPr>
        <p:spPr>
          <a:xfrm>
            <a:off x="1344216" y="4025503"/>
            <a:ext cx="4114800" cy="603675"/>
          </a:xfrm>
          <a:prstGeom prst="rect">
            <a:avLst/>
          </a:prstGeom>
          <a:noFill/>
          <a:ln>
            <a:noFill/>
          </a:ln>
        </p:spPr>
        <p:txBody>
          <a:bodyPr spcFirstLastPara="1" wrap="square" lIns="91425" tIns="91425" rIns="91425" bIns="91425" anchor="t" anchorCtr="0">
            <a:noAutofit/>
          </a:bodyPr>
          <a:lstStyle>
            <a:lvl1pPr marL="257175" marR="0" lvl="0" indent="-128588" algn="l" rtl="0">
              <a:lnSpc>
                <a:spcPct val="100000"/>
              </a:lnSpc>
              <a:spcBef>
                <a:spcPts val="157"/>
              </a:spcBef>
              <a:spcAft>
                <a:spcPts val="0"/>
              </a:spcAft>
              <a:buClr>
                <a:schemeClr val="dk1"/>
              </a:buClr>
              <a:buSzPts val="3200"/>
              <a:buFont typeface="Arial"/>
              <a:buNone/>
              <a:defRPr sz="788" b="0" i="0" u="none" strike="noStrike" cap="none">
                <a:solidFill>
                  <a:schemeClr val="dk1"/>
                </a:solidFill>
                <a:latin typeface="Arial"/>
                <a:ea typeface="Arial"/>
                <a:cs typeface="Arial"/>
                <a:sym typeface="Arial"/>
              </a:defRPr>
            </a:lvl1pPr>
            <a:lvl2pPr marL="514350" marR="0" lvl="1" indent="-128588" algn="l" rtl="0">
              <a:lnSpc>
                <a:spcPct val="100000"/>
              </a:lnSpc>
              <a:spcBef>
                <a:spcPts val="135"/>
              </a:spcBef>
              <a:spcAft>
                <a:spcPts val="0"/>
              </a:spcAft>
              <a:buClr>
                <a:schemeClr val="dk1"/>
              </a:buClr>
              <a:buSzPts val="2800"/>
              <a:buFont typeface="Arial"/>
              <a:buNone/>
              <a:defRPr sz="675" b="0" i="0" u="none" strike="noStrike" cap="none">
                <a:solidFill>
                  <a:schemeClr val="dk1"/>
                </a:solidFill>
                <a:latin typeface="Arial"/>
                <a:ea typeface="Arial"/>
                <a:cs typeface="Arial"/>
                <a:sym typeface="Arial"/>
              </a:defRPr>
            </a:lvl2pPr>
            <a:lvl3pPr marL="771525" marR="0" lvl="2" indent="-128588" algn="l" rtl="0">
              <a:lnSpc>
                <a:spcPct val="100000"/>
              </a:lnSpc>
              <a:spcBef>
                <a:spcPts val="113"/>
              </a:spcBef>
              <a:spcAft>
                <a:spcPts val="0"/>
              </a:spcAft>
              <a:buClr>
                <a:schemeClr val="dk1"/>
              </a:buClr>
              <a:buSzPts val="2400"/>
              <a:buFont typeface="Arial"/>
              <a:buNone/>
              <a:defRPr sz="563" b="0" i="0" u="none" strike="noStrike" cap="none">
                <a:solidFill>
                  <a:schemeClr val="dk1"/>
                </a:solidFill>
                <a:latin typeface="Arial"/>
                <a:ea typeface="Arial"/>
                <a:cs typeface="Arial"/>
                <a:sym typeface="Arial"/>
              </a:defRPr>
            </a:lvl3pPr>
            <a:lvl4pPr marL="1028700" marR="0" lvl="3"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4pPr>
            <a:lvl5pPr marL="1285875" marR="0" lvl="4"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5pPr>
            <a:lvl6pPr marL="1543050" marR="0" lvl="5"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6pPr>
            <a:lvl7pPr marL="1800225" marR="0" lvl="6"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7pPr>
            <a:lvl8pPr marL="2057400" marR="0" lvl="7"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8pPr>
            <a:lvl9pPr marL="2314575" marR="0" lvl="8"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dt" idx="10"/>
          </p:nvPr>
        </p:nvSpPr>
        <p:spPr>
          <a:xfrm>
            <a:off x="342900" y="4767263"/>
            <a:ext cx="1600256" cy="2738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32" name="Google Shape;32;p4"/>
          <p:cNvSpPr txBox="1">
            <a:spLocks noGrp="1"/>
          </p:cNvSpPr>
          <p:nvPr>
            <p:ph type="ftr" idx="11"/>
          </p:nvPr>
        </p:nvSpPr>
        <p:spPr>
          <a:xfrm>
            <a:off x="2343150" y="4767263"/>
            <a:ext cx="2171644" cy="2738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33" name="Google Shape;33;p4"/>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01736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 Content">
    <p:bg>
      <p:bgPr>
        <a:blipFill rotWithShape="1">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42900" y="551631"/>
            <a:ext cx="6172200" cy="85725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Montserrat"/>
              <a:buNone/>
              <a:defRPr sz="2250" b="1"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013"/>
            </a:lvl2pPr>
            <a:lvl3pPr lvl="2" indent="0" rtl="0">
              <a:spcBef>
                <a:spcPts val="0"/>
              </a:spcBef>
              <a:spcAft>
                <a:spcPts val="0"/>
              </a:spcAft>
              <a:buSzPts val="1400"/>
              <a:buFont typeface="Arial"/>
              <a:buNone/>
              <a:defRPr sz="1013"/>
            </a:lvl3pPr>
            <a:lvl4pPr lvl="3" indent="0" rtl="0">
              <a:spcBef>
                <a:spcPts val="0"/>
              </a:spcBef>
              <a:spcAft>
                <a:spcPts val="0"/>
              </a:spcAft>
              <a:buSzPts val="1400"/>
              <a:buFont typeface="Arial"/>
              <a:buNone/>
              <a:defRPr sz="1013"/>
            </a:lvl4pPr>
            <a:lvl5pPr lvl="4" indent="0" rtl="0">
              <a:spcBef>
                <a:spcPts val="0"/>
              </a:spcBef>
              <a:spcAft>
                <a:spcPts val="0"/>
              </a:spcAft>
              <a:buSzPts val="1400"/>
              <a:buFont typeface="Arial"/>
              <a:buNone/>
              <a:defRPr sz="1013"/>
            </a:lvl5pPr>
            <a:lvl6pPr lvl="5" indent="0" rtl="0">
              <a:spcBef>
                <a:spcPts val="0"/>
              </a:spcBef>
              <a:spcAft>
                <a:spcPts val="0"/>
              </a:spcAft>
              <a:buSzPts val="1400"/>
              <a:buFont typeface="Arial"/>
              <a:buNone/>
              <a:defRPr sz="1013"/>
            </a:lvl6pPr>
            <a:lvl7pPr lvl="6" indent="0" rtl="0">
              <a:spcBef>
                <a:spcPts val="0"/>
              </a:spcBef>
              <a:spcAft>
                <a:spcPts val="0"/>
              </a:spcAft>
              <a:buSzPts val="1400"/>
              <a:buFont typeface="Arial"/>
              <a:buNone/>
              <a:defRPr sz="1013"/>
            </a:lvl7pPr>
            <a:lvl8pPr lvl="7" indent="0" rtl="0">
              <a:spcBef>
                <a:spcPts val="0"/>
              </a:spcBef>
              <a:spcAft>
                <a:spcPts val="0"/>
              </a:spcAft>
              <a:buSzPts val="1400"/>
              <a:buFont typeface="Arial"/>
              <a:buNone/>
              <a:defRPr sz="1013"/>
            </a:lvl8pPr>
            <a:lvl9pPr lvl="8" indent="0" rtl="0">
              <a:spcBef>
                <a:spcPts val="0"/>
              </a:spcBef>
              <a:spcAft>
                <a:spcPts val="0"/>
              </a:spcAft>
              <a:buSzPts val="1400"/>
              <a:buFont typeface="Arial"/>
              <a:buNone/>
              <a:defRPr sz="1013"/>
            </a:lvl9pPr>
          </a:lstStyle>
          <a:p>
            <a:endParaRPr/>
          </a:p>
        </p:txBody>
      </p:sp>
      <p:sp>
        <p:nvSpPr>
          <p:cNvPr id="36" name="Google Shape;36;p5"/>
          <p:cNvSpPr txBox="1">
            <a:spLocks noGrp="1"/>
          </p:cNvSpPr>
          <p:nvPr>
            <p:ph type="body" idx="1"/>
          </p:nvPr>
        </p:nvSpPr>
        <p:spPr>
          <a:xfrm>
            <a:off x="342900" y="1474783"/>
            <a:ext cx="3028894" cy="3119850"/>
          </a:xfrm>
          <a:prstGeom prst="rect">
            <a:avLst/>
          </a:prstGeom>
          <a:noFill/>
          <a:ln>
            <a:noFill/>
          </a:ln>
        </p:spPr>
        <p:txBody>
          <a:bodyPr spcFirstLastPara="1" wrap="square" lIns="91425" tIns="91425" rIns="91425" bIns="91425" anchor="t" anchorCtr="0">
            <a:noAutofit/>
          </a:bodyPr>
          <a:lstStyle>
            <a:lvl1pPr marL="257175" marR="0" lvl="0" indent="-228600" algn="l" rtl="0">
              <a:lnSpc>
                <a:spcPct val="100000"/>
              </a:lnSpc>
              <a:spcBef>
                <a:spcPts val="315"/>
              </a:spcBef>
              <a:spcAft>
                <a:spcPts val="0"/>
              </a:spcAft>
              <a:buClr>
                <a:schemeClr val="dk1"/>
              </a:buClr>
              <a:buSzPts val="2800"/>
              <a:buFont typeface="Arial"/>
              <a:buChar char="•"/>
              <a:defRPr sz="1575" b="0" i="0" u="none" strike="noStrike" cap="none">
                <a:solidFill>
                  <a:schemeClr val="dk1"/>
                </a:solidFill>
                <a:latin typeface="Arial"/>
                <a:ea typeface="Arial"/>
                <a:cs typeface="Arial"/>
                <a:sym typeface="Arial"/>
              </a:defRPr>
            </a:lvl1pPr>
            <a:lvl2pPr marL="514350" marR="0" lvl="1" indent="-214313" algn="l" rtl="0">
              <a:lnSpc>
                <a:spcPct val="100000"/>
              </a:lnSpc>
              <a:spcBef>
                <a:spcPts val="270"/>
              </a:spcBef>
              <a:spcAft>
                <a:spcPts val="0"/>
              </a:spcAft>
              <a:buClr>
                <a:schemeClr val="dk1"/>
              </a:buClr>
              <a:buSzPts val="2400"/>
              <a:buFont typeface="Arial"/>
              <a:buChar char="–"/>
              <a:defRPr sz="1350" b="0" i="0" u="none" strike="noStrike" cap="none">
                <a:solidFill>
                  <a:schemeClr val="dk1"/>
                </a:solidFill>
                <a:latin typeface="Arial"/>
                <a:ea typeface="Arial"/>
                <a:cs typeface="Arial"/>
                <a:sym typeface="Arial"/>
              </a:defRPr>
            </a:lvl2pPr>
            <a:lvl3pPr marL="771525" marR="0" lvl="2"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3pPr>
            <a:lvl4pPr marL="1028700" marR="0" lvl="3"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4pPr>
            <a:lvl5pPr marL="1285875" marR="0" lvl="4"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5pPr>
            <a:lvl6pPr marL="1543050" marR="0" lvl="5"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6pPr>
            <a:lvl7pPr marL="1800225" marR="0" lvl="6"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7pPr>
            <a:lvl8pPr marL="2057400" marR="0" lvl="7"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8pPr>
            <a:lvl9pPr marL="2314575" marR="0" lvl="8"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body" idx="2"/>
          </p:nvPr>
        </p:nvSpPr>
        <p:spPr>
          <a:xfrm>
            <a:off x="3486150" y="1474783"/>
            <a:ext cx="3028894" cy="3119850"/>
          </a:xfrm>
          <a:prstGeom prst="rect">
            <a:avLst/>
          </a:prstGeom>
          <a:noFill/>
          <a:ln>
            <a:noFill/>
          </a:ln>
        </p:spPr>
        <p:txBody>
          <a:bodyPr spcFirstLastPara="1" wrap="square" lIns="91425" tIns="91425" rIns="91425" bIns="91425" anchor="t" anchorCtr="0">
            <a:noAutofit/>
          </a:bodyPr>
          <a:lstStyle>
            <a:lvl1pPr marL="257175" marR="0" lvl="0" indent="-228600" algn="l" rtl="0">
              <a:lnSpc>
                <a:spcPct val="100000"/>
              </a:lnSpc>
              <a:spcBef>
                <a:spcPts val="315"/>
              </a:spcBef>
              <a:spcAft>
                <a:spcPts val="0"/>
              </a:spcAft>
              <a:buClr>
                <a:schemeClr val="dk1"/>
              </a:buClr>
              <a:buSzPts val="2800"/>
              <a:buFont typeface="Arial"/>
              <a:buChar char="•"/>
              <a:defRPr sz="1575" b="0" i="0" u="none" strike="noStrike" cap="none">
                <a:solidFill>
                  <a:schemeClr val="dk1"/>
                </a:solidFill>
                <a:latin typeface="Arial"/>
                <a:ea typeface="Arial"/>
                <a:cs typeface="Arial"/>
                <a:sym typeface="Arial"/>
              </a:defRPr>
            </a:lvl1pPr>
            <a:lvl2pPr marL="514350" marR="0" lvl="1" indent="-214313" algn="l" rtl="0">
              <a:lnSpc>
                <a:spcPct val="100000"/>
              </a:lnSpc>
              <a:spcBef>
                <a:spcPts val="270"/>
              </a:spcBef>
              <a:spcAft>
                <a:spcPts val="0"/>
              </a:spcAft>
              <a:buClr>
                <a:schemeClr val="dk1"/>
              </a:buClr>
              <a:buSzPts val="2400"/>
              <a:buFont typeface="Arial"/>
              <a:buChar char="–"/>
              <a:defRPr sz="1350" b="0" i="0" u="none" strike="noStrike" cap="none">
                <a:solidFill>
                  <a:schemeClr val="dk1"/>
                </a:solidFill>
                <a:latin typeface="Arial"/>
                <a:ea typeface="Arial"/>
                <a:cs typeface="Arial"/>
                <a:sym typeface="Arial"/>
              </a:defRPr>
            </a:lvl2pPr>
            <a:lvl3pPr marL="771525" marR="0" lvl="2"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3pPr>
            <a:lvl4pPr marL="1028700" marR="0" lvl="3"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4pPr>
            <a:lvl5pPr marL="1285875" marR="0" lvl="4"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5pPr>
            <a:lvl6pPr marL="1543050" marR="0" lvl="5"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6pPr>
            <a:lvl7pPr marL="1800225" marR="0" lvl="6"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7pPr>
            <a:lvl8pPr marL="2057400" marR="0" lvl="7"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8pPr>
            <a:lvl9pPr marL="2314575" marR="0" lvl="8"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dt" idx="10"/>
          </p:nvPr>
        </p:nvSpPr>
        <p:spPr>
          <a:xfrm>
            <a:off x="342900" y="4767263"/>
            <a:ext cx="1600256" cy="2738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39" name="Google Shape;39;p5"/>
          <p:cNvSpPr txBox="1">
            <a:spLocks noGrp="1"/>
          </p:cNvSpPr>
          <p:nvPr>
            <p:ph type="ftr" idx="11"/>
          </p:nvPr>
        </p:nvSpPr>
        <p:spPr>
          <a:xfrm>
            <a:off x="2343150" y="4767263"/>
            <a:ext cx="2171644" cy="2738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40" name="Google Shape;40;p5"/>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D8D8D"/>
              </a:buClr>
              <a:buFont typeface="Arial"/>
              <a:buNone/>
              <a:defRPr sz="675" b="0" i="0" u="none" strike="noStrike" cap="none">
                <a:solidFill>
                  <a:srgbClr val="8D8D8D"/>
                </a:solidFill>
                <a:latin typeface="Arial"/>
                <a:ea typeface="Arial"/>
                <a:cs typeface="Arial"/>
                <a:sym typeface="Arial"/>
              </a:defRPr>
            </a:lvl1pPr>
            <a:lvl2pPr marL="0" marR="0" lvl="1" indent="0" algn="r" rtl="0">
              <a:lnSpc>
                <a:spcPct val="100000"/>
              </a:lnSpc>
              <a:spcBef>
                <a:spcPts val="0"/>
              </a:spcBef>
              <a:spcAft>
                <a:spcPts val="0"/>
              </a:spcAft>
              <a:buClr>
                <a:srgbClr val="8D8D8D"/>
              </a:buClr>
              <a:buFont typeface="Arial"/>
              <a:buNone/>
              <a:defRPr sz="675" b="0" i="0" u="none" strike="noStrike" cap="none">
                <a:solidFill>
                  <a:srgbClr val="8D8D8D"/>
                </a:solidFill>
                <a:latin typeface="Arial"/>
                <a:ea typeface="Arial"/>
                <a:cs typeface="Arial"/>
                <a:sym typeface="Arial"/>
              </a:defRPr>
            </a:lvl2pPr>
            <a:lvl3pPr marL="0" marR="0" lvl="2" indent="0" algn="r" rtl="0">
              <a:lnSpc>
                <a:spcPct val="100000"/>
              </a:lnSpc>
              <a:spcBef>
                <a:spcPts val="0"/>
              </a:spcBef>
              <a:spcAft>
                <a:spcPts val="0"/>
              </a:spcAft>
              <a:buClr>
                <a:srgbClr val="8D8D8D"/>
              </a:buClr>
              <a:buFont typeface="Arial"/>
              <a:buNone/>
              <a:defRPr sz="675" b="0" i="0" u="none" strike="noStrike" cap="none">
                <a:solidFill>
                  <a:srgbClr val="8D8D8D"/>
                </a:solidFill>
                <a:latin typeface="Arial"/>
                <a:ea typeface="Arial"/>
                <a:cs typeface="Arial"/>
                <a:sym typeface="Arial"/>
              </a:defRPr>
            </a:lvl3pPr>
            <a:lvl4pPr marL="0" marR="0" lvl="3" indent="0" algn="r" rtl="0">
              <a:lnSpc>
                <a:spcPct val="100000"/>
              </a:lnSpc>
              <a:spcBef>
                <a:spcPts val="0"/>
              </a:spcBef>
              <a:spcAft>
                <a:spcPts val="0"/>
              </a:spcAft>
              <a:buClr>
                <a:srgbClr val="8D8D8D"/>
              </a:buClr>
              <a:buFont typeface="Arial"/>
              <a:buNone/>
              <a:defRPr sz="675" b="0" i="0" u="none" strike="noStrike" cap="none">
                <a:solidFill>
                  <a:srgbClr val="8D8D8D"/>
                </a:solidFill>
                <a:latin typeface="Arial"/>
                <a:ea typeface="Arial"/>
                <a:cs typeface="Arial"/>
                <a:sym typeface="Arial"/>
              </a:defRPr>
            </a:lvl4pPr>
            <a:lvl5pPr marL="0" marR="0" lvl="4" indent="0" algn="r" rtl="0">
              <a:lnSpc>
                <a:spcPct val="100000"/>
              </a:lnSpc>
              <a:spcBef>
                <a:spcPts val="0"/>
              </a:spcBef>
              <a:spcAft>
                <a:spcPts val="0"/>
              </a:spcAft>
              <a:buClr>
                <a:srgbClr val="8D8D8D"/>
              </a:buClr>
              <a:buFont typeface="Arial"/>
              <a:buNone/>
              <a:defRPr sz="675" b="0" i="0" u="none" strike="noStrike" cap="none">
                <a:solidFill>
                  <a:srgbClr val="8D8D8D"/>
                </a:solidFill>
                <a:latin typeface="Arial"/>
                <a:ea typeface="Arial"/>
                <a:cs typeface="Arial"/>
                <a:sym typeface="Arial"/>
              </a:defRPr>
            </a:lvl5pPr>
            <a:lvl6pPr marL="0" marR="0" lvl="5" indent="0" algn="r" rtl="0">
              <a:lnSpc>
                <a:spcPct val="100000"/>
              </a:lnSpc>
              <a:spcBef>
                <a:spcPts val="0"/>
              </a:spcBef>
              <a:spcAft>
                <a:spcPts val="0"/>
              </a:spcAft>
              <a:buClr>
                <a:srgbClr val="8D8D8D"/>
              </a:buClr>
              <a:buFont typeface="Arial"/>
              <a:buNone/>
              <a:defRPr sz="675" b="0" i="0" u="none" strike="noStrike" cap="none">
                <a:solidFill>
                  <a:srgbClr val="8D8D8D"/>
                </a:solidFill>
                <a:latin typeface="Arial"/>
                <a:ea typeface="Arial"/>
                <a:cs typeface="Arial"/>
                <a:sym typeface="Arial"/>
              </a:defRPr>
            </a:lvl6pPr>
            <a:lvl7pPr marL="0" marR="0" lvl="6" indent="0" algn="r" rtl="0">
              <a:lnSpc>
                <a:spcPct val="100000"/>
              </a:lnSpc>
              <a:spcBef>
                <a:spcPts val="0"/>
              </a:spcBef>
              <a:spcAft>
                <a:spcPts val="0"/>
              </a:spcAft>
              <a:buClr>
                <a:srgbClr val="8D8D8D"/>
              </a:buClr>
              <a:buFont typeface="Arial"/>
              <a:buNone/>
              <a:defRPr sz="675" b="0" i="0" u="none" strike="noStrike" cap="none">
                <a:solidFill>
                  <a:srgbClr val="8D8D8D"/>
                </a:solidFill>
                <a:latin typeface="Arial"/>
                <a:ea typeface="Arial"/>
                <a:cs typeface="Arial"/>
                <a:sym typeface="Arial"/>
              </a:defRPr>
            </a:lvl7pPr>
            <a:lvl8pPr marL="0" marR="0" lvl="7" indent="0" algn="r" rtl="0">
              <a:lnSpc>
                <a:spcPct val="100000"/>
              </a:lnSpc>
              <a:spcBef>
                <a:spcPts val="0"/>
              </a:spcBef>
              <a:spcAft>
                <a:spcPts val="0"/>
              </a:spcAft>
              <a:buClr>
                <a:srgbClr val="8D8D8D"/>
              </a:buClr>
              <a:buFont typeface="Arial"/>
              <a:buNone/>
              <a:defRPr sz="675" b="0" i="0" u="none" strike="noStrike" cap="none">
                <a:solidFill>
                  <a:srgbClr val="8D8D8D"/>
                </a:solidFill>
                <a:latin typeface="Arial"/>
                <a:ea typeface="Arial"/>
                <a:cs typeface="Arial"/>
                <a:sym typeface="Arial"/>
              </a:defRPr>
            </a:lvl8pPr>
            <a:lvl9pPr marL="0" marR="0" lvl="8" indent="0" algn="r" rtl="0">
              <a:lnSpc>
                <a:spcPct val="100000"/>
              </a:lnSpc>
              <a:spcBef>
                <a:spcPts val="0"/>
              </a:spcBef>
              <a:spcAft>
                <a:spcPts val="0"/>
              </a:spcAft>
              <a:buClr>
                <a:srgbClr val="8D8D8D"/>
              </a:buClr>
              <a:buFont typeface="Arial"/>
              <a:buNone/>
              <a:defRPr sz="675" b="0" i="0" u="none" strike="noStrike" cap="none">
                <a:solidFill>
                  <a:srgbClr val="8D8D8D"/>
                </a:solidFill>
                <a:latin typeface="Arial"/>
                <a:ea typeface="Arial"/>
                <a:cs typeface="Arial"/>
                <a:sym typeface="Arial"/>
              </a:defRPr>
            </a:lvl9pPr>
          </a:lstStyle>
          <a:p>
            <a:fld id="{00000000-1234-1234-1234-123412341234}" type="slidenum">
              <a:rPr lang="en-US" smtClean="0"/>
              <a:pPr/>
              <a:t>‹#›</a:t>
            </a:fld>
            <a:endParaRPr lang="en-US"/>
          </a:p>
        </p:txBody>
      </p:sp>
      <p:pic>
        <p:nvPicPr>
          <p:cNvPr id="41" name="Google Shape;41;p5" descr="MSU-Wordmark-White.eps"/>
          <p:cNvPicPr preferRelativeResize="0"/>
          <p:nvPr/>
        </p:nvPicPr>
        <p:blipFill rotWithShape="1">
          <a:blip r:embed="rId3">
            <a:alphaModFix/>
          </a:blip>
          <a:srcRect/>
          <a:stretch/>
        </p:blipFill>
        <p:spPr>
          <a:xfrm>
            <a:off x="5235648" y="0"/>
            <a:ext cx="1622194" cy="540675"/>
          </a:xfrm>
          <a:prstGeom prst="rect">
            <a:avLst/>
          </a:prstGeom>
          <a:noFill/>
          <a:ln>
            <a:noFill/>
          </a:ln>
        </p:spPr>
      </p:pic>
    </p:spTree>
    <p:extLst>
      <p:ext uri="{BB962C8B-B14F-4D97-AF65-F5344CB8AC3E}">
        <p14:creationId xmlns:p14="http://schemas.microsoft.com/office/powerpoint/2010/main" val="3594497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342900" y="936455"/>
            <a:ext cx="6172200" cy="3602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Montserrat"/>
              <a:buNone/>
              <a:defRPr sz="2025" b="1" i="0" u="none" strike="noStrike" cap="none">
                <a:solidFill>
                  <a:srgbClr val="18453B"/>
                </a:solidFill>
                <a:latin typeface="Montserrat"/>
                <a:ea typeface="Montserrat"/>
                <a:cs typeface="Montserrat"/>
                <a:sym typeface="Montserrat"/>
              </a:defRPr>
            </a:lvl1pPr>
            <a:lvl2pPr lvl="1" indent="0" rtl="0">
              <a:spcBef>
                <a:spcPts val="0"/>
              </a:spcBef>
              <a:spcAft>
                <a:spcPts val="0"/>
              </a:spcAft>
              <a:buSzPts val="1400"/>
              <a:buFont typeface="Arial"/>
              <a:buNone/>
              <a:defRPr sz="1013"/>
            </a:lvl2pPr>
            <a:lvl3pPr lvl="2" indent="0" rtl="0">
              <a:spcBef>
                <a:spcPts val="0"/>
              </a:spcBef>
              <a:spcAft>
                <a:spcPts val="0"/>
              </a:spcAft>
              <a:buSzPts val="1400"/>
              <a:buFont typeface="Arial"/>
              <a:buNone/>
              <a:defRPr sz="1013"/>
            </a:lvl3pPr>
            <a:lvl4pPr lvl="3" indent="0" rtl="0">
              <a:spcBef>
                <a:spcPts val="0"/>
              </a:spcBef>
              <a:spcAft>
                <a:spcPts val="0"/>
              </a:spcAft>
              <a:buSzPts val="1400"/>
              <a:buFont typeface="Arial"/>
              <a:buNone/>
              <a:defRPr sz="1013"/>
            </a:lvl4pPr>
            <a:lvl5pPr lvl="4" indent="0" rtl="0">
              <a:spcBef>
                <a:spcPts val="0"/>
              </a:spcBef>
              <a:spcAft>
                <a:spcPts val="0"/>
              </a:spcAft>
              <a:buSzPts val="1400"/>
              <a:buFont typeface="Arial"/>
              <a:buNone/>
              <a:defRPr sz="1013"/>
            </a:lvl5pPr>
            <a:lvl6pPr lvl="5" indent="0" rtl="0">
              <a:spcBef>
                <a:spcPts val="0"/>
              </a:spcBef>
              <a:spcAft>
                <a:spcPts val="0"/>
              </a:spcAft>
              <a:buSzPts val="1400"/>
              <a:buFont typeface="Arial"/>
              <a:buNone/>
              <a:defRPr sz="1013"/>
            </a:lvl6pPr>
            <a:lvl7pPr lvl="6" indent="0" rtl="0">
              <a:spcBef>
                <a:spcPts val="0"/>
              </a:spcBef>
              <a:spcAft>
                <a:spcPts val="0"/>
              </a:spcAft>
              <a:buSzPts val="1400"/>
              <a:buFont typeface="Arial"/>
              <a:buNone/>
              <a:defRPr sz="1013"/>
            </a:lvl7pPr>
            <a:lvl8pPr lvl="7" indent="0" rtl="0">
              <a:spcBef>
                <a:spcPts val="0"/>
              </a:spcBef>
              <a:spcAft>
                <a:spcPts val="0"/>
              </a:spcAft>
              <a:buSzPts val="1400"/>
              <a:buFont typeface="Arial"/>
              <a:buNone/>
              <a:defRPr sz="1013"/>
            </a:lvl8pPr>
            <a:lvl9pPr lvl="8" indent="0" rtl="0">
              <a:spcBef>
                <a:spcPts val="0"/>
              </a:spcBef>
              <a:spcAft>
                <a:spcPts val="0"/>
              </a:spcAft>
              <a:buSzPts val="1400"/>
              <a:buFont typeface="Arial"/>
              <a:buNone/>
              <a:defRPr sz="1013"/>
            </a:lvl9pPr>
          </a:lstStyle>
          <a:p>
            <a:endParaRPr/>
          </a:p>
        </p:txBody>
      </p:sp>
      <p:sp>
        <p:nvSpPr>
          <p:cNvPr id="44" name="Google Shape;44;p6"/>
          <p:cNvSpPr txBox="1">
            <a:spLocks noGrp="1"/>
          </p:cNvSpPr>
          <p:nvPr>
            <p:ph type="body" idx="1"/>
          </p:nvPr>
        </p:nvSpPr>
        <p:spPr>
          <a:xfrm>
            <a:off x="342900" y="1544751"/>
            <a:ext cx="6172200" cy="3049875"/>
          </a:xfrm>
          <a:prstGeom prst="rect">
            <a:avLst/>
          </a:prstGeom>
          <a:noFill/>
          <a:ln>
            <a:noFill/>
          </a:ln>
        </p:spPr>
        <p:txBody>
          <a:bodyPr spcFirstLastPara="1" wrap="square" lIns="91425" tIns="91425" rIns="91425" bIns="91425" anchor="t" anchorCtr="0">
            <a:noAutofit/>
          </a:bodyPr>
          <a:lstStyle>
            <a:lvl1pPr marL="257175" marR="0" lvl="0" indent="-228600" algn="l" rtl="0">
              <a:lnSpc>
                <a:spcPct val="100000"/>
              </a:lnSpc>
              <a:spcBef>
                <a:spcPts val="360"/>
              </a:spcBef>
              <a:spcAft>
                <a:spcPts val="0"/>
              </a:spcAft>
              <a:buClr>
                <a:srgbClr val="18453B"/>
              </a:buClr>
              <a:buSzPts val="2800"/>
              <a:buFont typeface="Arial"/>
              <a:buChar char="•"/>
              <a:defRPr sz="1575" b="0" i="0" u="none" strike="noStrike" cap="none">
                <a:solidFill>
                  <a:srgbClr val="595959"/>
                </a:solidFill>
                <a:latin typeface="Arial"/>
                <a:ea typeface="Arial"/>
                <a:cs typeface="Arial"/>
                <a:sym typeface="Arial"/>
              </a:defRPr>
            </a:lvl1pPr>
            <a:lvl2pPr marL="514350" marR="0" lvl="1" indent="-201454" algn="l" rtl="0">
              <a:lnSpc>
                <a:spcPct val="100000"/>
              </a:lnSpc>
              <a:spcBef>
                <a:spcPts val="315"/>
              </a:spcBef>
              <a:spcAft>
                <a:spcPts val="0"/>
              </a:spcAft>
              <a:buClr>
                <a:srgbClr val="636363"/>
              </a:buClr>
              <a:buSzPts val="2040"/>
              <a:buFont typeface="Arial"/>
              <a:buChar char="•"/>
              <a:defRPr sz="1350" b="0" i="0" u="none" strike="noStrike" cap="none">
                <a:solidFill>
                  <a:srgbClr val="595959"/>
                </a:solidFill>
                <a:latin typeface="Arial"/>
                <a:ea typeface="Arial"/>
                <a:cs typeface="Arial"/>
                <a:sym typeface="Arial"/>
              </a:defRPr>
            </a:lvl2pPr>
            <a:lvl3pPr marL="771525" marR="0" lvl="2" indent="-200025" algn="l" rtl="0">
              <a:lnSpc>
                <a:spcPct val="100000"/>
              </a:lnSpc>
              <a:spcBef>
                <a:spcPts val="270"/>
              </a:spcBef>
              <a:spcAft>
                <a:spcPts val="0"/>
              </a:spcAft>
              <a:buClr>
                <a:srgbClr val="636363"/>
              </a:buClr>
              <a:buSzPts val="2000"/>
              <a:buFont typeface="Arial"/>
              <a:buChar char="•"/>
              <a:defRPr sz="1125" b="0" i="0" u="none" strike="noStrike" cap="none">
                <a:solidFill>
                  <a:srgbClr val="636363"/>
                </a:solidFill>
                <a:latin typeface="Arial"/>
                <a:ea typeface="Arial"/>
                <a:cs typeface="Arial"/>
                <a:sym typeface="Arial"/>
              </a:defRPr>
            </a:lvl3pPr>
            <a:lvl4pPr marL="1028700" marR="0" lvl="3"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4pPr>
            <a:lvl5pPr marL="1285875" marR="0" lvl="4"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5pPr>
            <a:lvl6pPr marL="1543050" marR="0" lvl="5"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6pPr>
            <a:lvl7pPr marL="1800225" marR="0" lvl="6"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7pPr>
            <a:lvl8pPr marL="2057400" marR="0" lvl="7"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8pPr>
            <a:lvl9pPr marL="2314575" marR="0" lvl="8"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dt" idx="10"/>
          </p:nvPr>
        </p:nvSpPr>
        <p:spPr>
          <a:xfrm>
            <a:off x="342900" y="4767263"/>
            <a:ext cx="1600256" cy="2738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D8D8D"/>
              </a:buClr>
              <a:buSzPts val="1400"/>
              <a:buFont typeface="Arial"/>
              <a:buNone/>
              <a:defRPr sz="675" b="0" i="0" u="none" strike="noStrike" cap="none">
                <a:solidFill>
                  <a:srgbClr val="595959"/>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46" name="Google Shape;46;p6"/>
          <p:cNvSpPr txBox="1">
            <a:spLocks noGrp="1"/>
          </p:cNvSpPr>
          <p:nvPr>
            <p:ph type="ftr" idx="11"/>
          </p:nvPr>
        </p:nvSpPr>
        <p:spPr>
          <a:xfrm>
            <a:off x="2343150" y="4767263"/>
            <a:ext cx="2171644" cy="2738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D8D8D"/>
              </a:buClr>
              <a:buSzPts val="1400"/>
              <a:buFont typeface="Arial"/>
              <a:buNone/>
              <a:defRPr sz="675" b="0" i="0" u="none" strike="noStrike" cap="none">
                <a:solidFill>
                  <a:srgbClr val="787878"/>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47" name="Google Shape;47;p6"/>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595959"/>
              </a:buClr>
              <a:buFont typeface="Arial"/>
              <a:buNone/>
              <a:defRPr sz="788" b="0" i="0" u="none" strike="noStrike" cap="none">
                <a:solidFill>
                  <a:srgbClr val="595959"/>
                </a:solidFill>
                <a:latin typeface="Arial"/>
                <a:ea typeface="Arial"/>
                <a:cs typeface="Arial"/>
                <a:sym typeface="Arial"/>
              </a:defRPr>
            </a:lvl1pPr>
            <a:lvl2pPr marL="0" marR="0" lvl="1" indent="0" algn="l" rtl="0">
              <a:lnSpc>
                <a:spcPct val="100000"/>
              </a:lnSpc>
              <a:spcBef>
                <a:spcPts val="0"/>
              </a:spcBef>
              <a:spcAft>
                <a:spcPts val="0"/>
              </a:spcAft>
              <a:buClr>
                <a:srgbClr val="595959"/>
              </a:buClr>
              <a:buFont typeface="Arial"/>
              <a:buNone/>
              <a:defRPr sz="788" b="0" i="0" u="none" strike="noStrike" cap="none">
                <a:solidFill>
                  <a:srgbClr val="595959"/>
                </a:solidFill>
                <a:latin typeface="Arial"/>
                <a:ea typeface="Arial"/>
                <a:cs typeface="Arial"/>
                <a:sym typeface="Arial"/>
              </a:defRPr>
            </a:lvl2pPr>
            <a:lvl3pPr marL="0" marR="0" lvl="2" indent="0" algn="l" rtl="0">
              <a:lnSpc>
                <a:spcPct val="100000"/>
              </a:lnSpc>
              <a:spcBef>
                <a:spcPts val="0"/>
              </a:spcBef>
              <a:spcAft>
                <a:spcPts val="0"/>
              </a:spcAft>
              <a:buClr>
                <a:srgbClr val="595959"/>
              </a:buClr>
              <a:buFont typeface="Arial"/>
              <a:buNone/>
              <a:defRPr sz="788" b="0" i="0" u="none" strike="noStrike" cap="none">
                <a:solidFill>
                  <a:srgbClr val="595959"/>
                </a:solidFill>
                <a:latin typeface="Arial"/>
                <a:ea typeface="Arial"/>
                <a:cs typeface="Arial"/>
                <a:sym typeface="Arial"/>
              </a:defRPr>
            </a:lvl3pPr>
            <a:lvl4pPr marL="0" marR="0" lvl="3" indent="0" algn="l" rtl="0">
              <a:lnSpc>
                <a:spcPct val="100000"/>
              </a:lnSpc>
              <a:spcBef>
                <a:spcPts val="0"/>
              </a:spcBef>
              <a:spcAft>
                <a:spcPts val="0"/>
              </a:spcAft>
              <a:buClr>
                <a:srgbClr val="595959"/>
              </a:buClr>
              <a:buFont typeface="Arial"/>
              <a:buNone/>
              <a:defRPr sz="788" b="0" i="0" u="none" strike="noStrike" cap="none">
                <a:solidFill>
                  <a:srgbClr val="595959"/>
                </a:solidFill>
                <a:latin typeface="Arial"/>
                <a:ea typeface="Arial"/>
                <a:cs typeface="Arial"/>
                <a:sym typeface="Arial"/>
              </a:defRPr>
            </a:lvl4pPr>
            <a:lvl5pPr marL="0" marR="0" lvl="4" indent="0" algn="l" rtl="0">
              <a:lnSpc>
                <a:spcPct val="100000"/>
              </a:lnSpc>
              <a:spcBef>
                <a:spcPts val="0"/>
              </a:spcBef>
              <a:spcAft>
                <a:spcPts val="0"/>
              </a:spcAft>
              <a:buClr>
                <a:srgbClr val="595959"/>
              </a:buClr>
              <a:buFont typeface="Arial"/>
              <a:buNone/>
              <a:defRPr sz="788" b="0" i="0" u="none" strike="noStrike" cap="none">
                <a:solidFill>
                  <a:srgbClr val="595959"/>
                </a:solidFill>
                <a:latin typeface="Arial"/>
                <a:ea typeface="Arial"/>
                <a:cs typeface="Arial"/>
                <a:sym typeface="Arial"/>
              </a:defRPr>
            </a:lvl5pPr>
            <a:lvl6pPr marL="0" marR="0" lvl="5" indent="0" algn="l" rtl="0">
              <a:lnSpc>
                <a:spcPct val="100000"/>
              </a:lnSpc>
              <a:spcBef>
                <a:spcPts val="0"/>
              </a:spcBef>
              <a:spcAft>
                <a:spcPts val="0"/>
              </a:spcAft>
              <a:buClr>
                <a:srgbClr val="595959"/>
              </a:buClr>
              <a:buFont typeface="Arial"/>
              <a:buNone/>
              <a:defRPr sz="788" b="0" i="0" u="none" strike="noStrike" cap="none">
                <a:solidFill>
                  <a:srgbClr val="595959"/>
                </a:solidFill>
                <a:latin typeface="Arial"/>
                <a:ea typeface="Arial"/>
                <a:cs typeface="Arial"/>
                <a:sym typeface="Arial"/>
              </a:defRPr>
            </a:lvl6pPr>
            <a:lvl7pPr marL="0" marR="0" lvl="6" indent="0" algn="l" rtl="0">
              <a:lnSpc>
                <a:spcPct val="100000"/>
              </a:lnSpc>
              <a:spcBef>
                <a:spcPts val="0"/>
              </a:spcBef>
              <a:spcAft>
                <a:spcPts val="0"/>
              </a:spcAft>
              <a:buClr>
                <a:srgbClr val="595959"/>
              </a:buClr>
              <a:buFont typeface="Arial"/>
              <a:buNone/>
              <a:defRPr sz="788" b="0" i="0" u="none" strike="noStrike" cap="none">
                <a:solidFill>
                  <a:srgbClr val="595959"/>
                </a:solidFill>
                <a:latin typeface="Arial"/>
                <a:ea typeface="Arial"/>
                <a:cs typeface="Arial"/>
                <a:sym typeface="Arial"/>
              </a:defRPr>
            </a:lvl7pPr>
            <a:lvl8pPr marL="0" marR="0" lvl="7" indent="0" algn="l" rtl="0">
              <a:lnSpc>
                <a:spcPct val="100000"/>
              </a:lnSpc>
              <a:spcBef>
                <a:spcPts val="0"/>
              </a:spcBef>
              <a:spcAft>
                <a:spcPts val="0"/>
              </a:spcAft>
              <a:buClr>
                <a:srgbClr val="595959"/>
              </a:buClr>
              <a:buFont typeface="Arial"/>
              <a:buNone/>
              <a:defRPr sz="788" b="0" i="0" u="none" strike="noStrike" cap="none">
                <a:solidFill>
                  <a:srgbClr val="595959"/>
                </a:solidFill>
                <a:latin typeface="Arial"/>
                <a:ea typeface="Arial"/>
                <a:cs typeface="Arial"/>
                <a:sym typeface="Arial"/>
              </a:defRPr>
            </a:lvl8pPr>
            <a:lvl9pPr marL="0" marR="0" lvl="8" indent="0" algn="l" rtl="0">
              <a:lnSpc>
                <a:spcPct val="100000"/>
              </a:lnSpc>
              <a:spcBef>
                <a:spcPts val="0"/>
              </a:spcBef>
              <a:spcAft>
                <a:spcPts val="0"/>
              </a:spcAft>
              <a:buClr>
                <a:srgbClr val="595959"/>
              </a:buClr>
              <a:buFont typeface="Arial"/>
              <a:buNone/>
              <a:defRPr sz="788"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96808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d Slide">
  <p:cSld name="End Slide">
    <p:bg>
      <p:bgPr>
        <a:blipFill rotWithShape="1">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ctrTitle"/>
          </p:nvPr>
        </p:nvSpPr>
        <p:spPr>
          <a:xfrm>
            <a:off x="514350" y="1106225"/>
            <a:ext cx="5829300" cy="89865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Montserrat"/>
              <a:buNone/>
              <a:defRPr sz="2475" b="1"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013"/>
            </a:lvl2pPr>
            <a:lvl3pPr lvl="2" indent="0" rtl="0">
              <a:spcBef>
                <a:spcPts val="0"/>
              </a:spcBef>
              <a:spcAft>
                <a:spcPts val="0"/>
              </a:spcAft>
              <a:buSzPts val="1400"/>
              <a:buFont typeface="Arial"/>
              <a:buNone/>
              <a:defRPr sz="1013"/>
            </a:lvl3pPr>
            <a:lvl4pPr lvl="3" indent="0" rtl="0">
              <a:spcBef>
                <a:spcPts val="0"/>
              </a:spcBef>
              <a:spcAft>
                <a:spcPts val="0"/>
              </a:spcAft>
              <a:buSzPts val="1400"/>
              <a:buFont typeface="Arial"/>
              <a:buNone/>
              <a:defRPr sz="1013"/>
            </a:lvl4pPr>
            <a:lvl5pPr lvl="4" indent="0" rtl="0">
              <a:spcBef>
                <a:spcPts val="0"/>
              </a:spcBef>
              <a:spcAft>
                <a:spcPts val="0"/>
              </a:spcAft>
              <a:buSzPts val="1400"/>
              <a:buFont typeface="Arial"/>
              <a:buNone/>
              <a:defRPr sz="1013"/>
            </a:lvl5pPr>
            <a:lvl6pPr lvl="5" indent="0" rtl="0">
              <a:spcBef>
                <a:spcPts val="0"/>
              </a:spcBef>
              <a:spcAft>
                <a:spcPts val="0"/>
              </a:spcAft>
              <a:buSzPts val="1400"/>
              <a:buFont typeface="Arial"/>
              <a:buNone/>
              <a:defRPr sz="1013"/>
            </a:lvl6pPr>
            <a:lvl7pPr lvl="6" indent="0" rtl="0">
              <a:spcBef>
                <a:spcPts val="0"/>
              </a:spcBef>
              <a:spcAft>
                <a:spcPts val="0"/>
              </a:spcAft>
              <a:buSzPts val="1400"/>
              <a:buFont typeface="Arial"/>
              <a:buNone/>
              <a:defRPr sz="1013"/>
            </a:lvl7pPr>
            <a:lvl8pPr lvl="7" indent="0" rtl="0">
              <a:spcBef>
                <a:spcPts val="0"/>
              </a:spcBef>
              <a:spcAft>
                <a:spcPts val="0"/>
              </a:spcAft>
              <a:buSzPts val="1400"/>
              <a:buFont typeface="Arial"/>
              <a:buNone/>
              <a:defRPr sz="1013"/>
            </a:lvl8pPr>
            <a:lvl9pPr lvl="8" indent="0" rtl="0">
              <a:spcBef>
                <a:spcPts val="0"/>
              </a:spcBef>
              <a:spcAft>
                <a:spcPts val="0"/>
              </a:spcAft>
              <a:buSzPts val="1400"/>
              <a:buFont typeface="Arial"/>
              <a:buNone/>
              <a:defRPr sz="1013"/>
            </a:lvl9pPr>
          </a:lstStyle>
          <a:p>
            <a:endParaRPr/>
          </a:p>
        </p:txBody>
      </p:sp>
      <p:sp>
        <p:nvSpPr>
          <p:cNvPr id="50" name="Google Shape;50;p7"/>
          <p:cNvSpPr txBox="1">
            <a:spLocks noGrp="1"/>
          </p:cNvSpPr>
          <p:nvPr>
            <p:ph type="subTitle" idx="1"/>
          </p:nvPr>
        </p:nvSpPr>
        <p:spPr>
          <a:xfrm>
            <a:off x="514350" y="2257425"/>
            <a:ext cx="5829300" cy="745875"/>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360"/>
              </a:spcBef>
              <a:spcAft>
                <a:spcPts val="0"/>
              </a:spcAft>
              <a:buClr>
                <a:srgbClr val="8D8D8D"/>
              </a:buClr>
              <a:buSzPts val="3200"/>
              <a:buFont typeface="Arial"/>
              <a:buNone/>
              <a:defRPr sz="1800" b="0" i="0" u="none" strike="noStrike" cap="none">
                <a:solidFill>
                  <a:srgbClr val="8D8D8D"/>
                </a:solidFill>
                <a:latin typeface="Arial"/>
                <a:ea typeface="Arial"/>
                <a:cs typeface="Arial"/>
                <a:sym typeface="Arial"/>
              </a:defRPr>
            </a:lvl1pPr>
            <a:lvl2pPr marL="257175" marR="0" lvl="1" indent="0" algn="ctr" rtl="0">
              <a:lnSpc>
                <a:spcPct val="100000"/>
              </a:lnSpc>
              <a:spcBef>
                <a:spcPts val="315"/>
              </a:spcBef>
              <a:spcAft>
                <a:spcPts val="0"/>
              </a:spcAft>
              <a:buClr>
                <a:srgbClr val="8D8D8D"/>
              </a:buClr>
              <a:buSzPts val="2800"/>
              <a:buFont typeface="Arial"/>
              <a:buNone/>
              <a:defRPr sz="1575" b="0" i="0" u="none" strike="noStrike" cap="none">
                <a:solidFill>
                  <a:srgbClr val="8D8D8D"/>
                </a:solidFill>
                <a:latin typeface="Arial"/>
                <a:ea typeface="Arial"/>
                <a:cs typeface="Arial"/>
                <a:sym typeface="Arial"/>
              </a:defRPr>
            </a:lvl2pPr>
            <a:lvl3pPr marL="514350" marR="0" lvl="2" indent="0" algn="ctr" rtl="0">
              <a:lnSpc>
                <a:spcPct val="100000"/>
              </a:lnSpc>
              <a:spcBef>
                <a:spcPts val="270"/>
              </a:spcBef>
              <a:spcAft>
                <a:spcPts val="0"/>
              </a:spcAft>
              <a:buClr>
                <a:srgbClr val="8D8D8D"/>
              </a:buClr>
              <a:buSzPts val="2400"/>
              <a:buFont typeface="Arial"/>
              <a:buNone/>
              <a:defRPr sz="1350" b="0" i="0" u="none" strike="noStrike" cap="none">
                <a:solidFill>
                  <a:srgbClr val="8D8D8D"/>
                </a:solidFill>
                <a:latin typeface="Arial"/>
                <a:ea typeface="Arial"/>
                <a:cs typeface="Arial"/>
                <a:sym typeface="Arial"/>
              </a:defRPr>
            </a:lvl3pPr>
            <a:lvl4pPr marL="771525" marR="0" lvl="3"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4pPr>
            <a:lvl5pPr marL="1028700" marR="0" lvl="4"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5pPr>
            <a:lvl6pPr marL="1285875" marR="0" lvl="5"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6pPr>
            <a:lvl7pPr marL="1543050" marR="0" lvl="6"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7pPr>
            <a:lvl8pPr marL="1800225" marR="0" lvl="7"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8pPr>
            <a:lvl9pPr marL="2057400" marR="0" lvl="8" indent="0" algn="ctr" rtl="0">
              <a:lnSpc>
                <a:spcPct val="100000"/>
              </a:lnSpc>
              <a:spcBef>
                <a:spcPts val="225"/>
              </a:spcBef>
              <a:spcAft>
                <a:spcPts val="0"/>
              </a:spcAft>
              <a:buClr>
                <a:srgbClr val="8D8D8D"/>
              </a:buClr>
              <a:buSzPts val="2000"/>
              <a:buFont typeface="Arial"/>
              <a:buNone/>
              <a:defRPr sz="1125" b="0" i="0" u="none" strike="noStrike" cap="none">
                <a:solidFill>
                  <a:srgbClr val="8D8D8D"/>
                </a:solidFill>
                <a:latin typeface="Arial"/>
                <a:ea typeface="Arial"/>
                <a:cs typeface="Arial"/>
                <a:sym typeface="Arial"/>
              </a:defRPr>
            </a:lvl9pPr>
          </a:lstStyle>
          <a:p>
            <a:endParaRPr/>
          </a:p>
        </p:txBody>
      </p:sp>
      <p:pic>
        <p:nvPicPr>
          <p:cNvPr id="51" name="Google Shape;51;p7" descr="Wordmark.eps"/>
          <p:cNvPicPr preferRelativeResize="0"/>
          <p:nvPr/>
        </p:nvPicPr>
        <p:blipFill rotWithShape="1">
          <a:blip r:embed="rId3">
            <a:alphaModFix/>
          </a:blip>
          <a:srcRect t="24617" b="27075"/>
          <a:stretch/>
        </p:blipFill>
        <p:spPr>
          <a:xfrm>
            <a:off x="255928" y="147607"/>
            <a:ext cx="2782856" cy="615600"/>
          </a:xfrm>
          <a:prstGeom prst="rect">
            <a:avLst/>
          </a:prstGeom>
          <a:noFill/>
          <a:ln>
            <a:noFill/>
          </a:ln>
        </p:spPr>
      </p:pic>
      <p:pic>
        <p:nvPicPr>
          <p:cNvPr id="52" name="Google Shape;52;p7" descr="MSU-Wordmark-Green-CMYK.eps"/>
          <p:cNvPicPr preferRelativeResize="0"/>
          <p:nvPr/>
        </p:nvPicPr>
        <p:blipFill rotWithShape="1">
          <a:blip r:embed="rId4">
            <a:alphaModFix/>
          </a:blip>
          <a:srcRect/>
          <a:stretch/>
        </p:blipFill>
        <p:spPr>
          <a:xfrm>
            <a:off x="1427030" y="3547379"/>
            <a:ext cx="1576800" cy="525600"/>
          </a:xfrm>
          <a:prstGeom prst="rect">
            <a:avLst/>
          </a:prstGeom>
          <a:noFill/>
          <a:ln>
            <a:noFill/>
          </a:ln>
        </p:spPr>
      </p:pic>
      <p:sp>
        <p:nvSpPr>
          <p:cNvPr id="53" name="Google Shape;53;p7"/>
          <p:cNvSpPr txBox="1"/>
          <p:nvPr/>
        </p:nvSpPr>
        <p:spPr>
          <a:xfrm>
            <a:off x="3361355" y="3596225"/>
            <a:ext cx="2467969" cy="525600"/>
          </a:xfrm>
          <a:prstGeom prst="rect">
            <a:avLst/>
          </a:prstGeom>
          <a:noFill/>
          <a:ln>
            <a:noFill/>
          </a:ln>
        </p:spPr>
        <p:txBody>
          <a:bodyPr spcFirstLastPara="1" wrap="square" lIns="51427" tIns="25706" rIns="51427" bIns="25706" anchor="t" anchorCtr="0">
            <a:noAutofit/>
          </a:bodyPr>
          <a:lstStyle/>
          <a:p>
            <a:pPr marL="0" marR="0" lvl="0" indent="0" algn="l" rtl="0">
              <a:lnSpc>
                <a:spcPct val="100000"/>
              </a:lnSpc>
              <a:spcBef>
                <a:spcPts val="0"/>
              </a:spcBef>
              <a:spcAft>
                <a:spcPts val="0"/>
              </a:spcAft>
              <a:buClr>
                <a:srgbClr val="636363"/>
              </a:buClr>
              <a:buFont typeface="Arial"/>
              <a:buNone/>
            </a:pPr>
            <a:r>
              <a:rPr lang="en-US" sz="563" b="0" i="0" u="none" strike="noStrike" cap="none">
                <a:solidFill>
                  <a:srgbClr val="636363"/>
                </a:solidFill>
                <a:latin typeface="Arial"/>
                <a:ea typeface="Arial"/>
                <a:cs typeface="Arial"/>
                <a:sym typeface="Arial"/>
              </a:rPr>
              <a:t>Colleges of Education, Natural Science, Engineering, and Lyman Briggs</a:t>
            </a:r>
            <a:endParaRPr sz="788"/>
          </a:p>
          <a:p>
            <a:pPr marL="0" marR="0" lvl="0" indent="0" algn="l" rtl="0">
              <a:lnSpc>
                <a:spcPct val="100000"/>
              </a:lnSpc>
              <a:spcBef>
                <a:spcPts val="113"/>
              </a:spcBef>
              <a:spcAft>
                <a:spcPts val="0"/>
              </a:spcAft>
              <a:buClr>
                <a:srgbClr val="636363"/>
              </a:buClr>
              <a:buFont typeface="Arial"/>
              <a:buNone/>
            </a:pPr>
            <a:r>
              <a:rPr lang="en-US" sz="563" b="0" i="0" u="none" strike="noStrike" cap="none">
                <a:solidFill>
                  <a:srgbClr val="636363"/>
                </a:solidFill>
                <a:latin typeface="Arial"/>
                <a:ea typeface="Arial"/>
                <a:cs typeface="Arial"/>
                <a:sym typeface="Arial"/>
              </a:rPr>
              <a:t>Office of the Provost</a:t>
            </a:r>
            <a:endParaRPr sz="788"/>
          </a:p>
        </p:txBody>
      </p:sp>
    </p:spTree>
    <p:extLst>
      <p:ext uri="{BB962C8B-B14F-4D97-AF65-F5344CB8AC3E}">
        <p14:creationId xmlns:p14="http://schemas.microsoft.com/office/powerpoint/2010/main" val="1462893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rotWithShape="1">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3426118" y="1198260"/>
            <a:ext cx="3088969" cy="53325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accent3"/>
              </a:buClr>
              <a:buSzPts val="1400"/>
              <a:buFont typeface="Montserrat"/>
              <a:buNone/>
              <a:defRPr sz="1463" b="1" i="0" u="none" strike="noStrike" cap="none">
                <a:solidFill>
                  <a:schemeClr val="accent3"/>
                </a:solidFill>
                <a:latin typeface="Montserrat"/>
                <a:ea typeface="Montserrat"/>
                <a:cs typeface="Montserrat"/>
                <a:sym typeface="Montserrat"/>
              </a:defRPr>
            </a:lvl1pPr>
            <a:lvl2pPr lvl="1" indent="0" rtl="0">
              <a:spcBef>
                <a:spcPts val="0"/>
              </a:spcBef>
              <a:spcAft>
                <a:spcPts val="0"/>
              </a:spcAft>
              <a:buSzPts val="1400"/>
              <a:buFont typeface="Arial"/>
              <a:buNone/>
              <a:defRPr sz="1013"/>
            </a:lvl2pPr>
            <a:lvl3pPr lvl="2" indent="0" rtl="0">
              <a:spcBef>
                <a:spcPts val="0"/>
              </a:spcBef>
              <a:spcAft>
                <a:spcPts val="0"/>
              </a:spcAft>
              <a:buSzPts val="1400"/>
              <a:buFont typeface="Arial"/>
              <a:buNone/>
              <a:defRPr sz="1013"/>
            </a:lvl3pPr>
            <a:lvl4pPr lvl="3" indent="0" rtl="0">
              <a:spcBef>
                <a:spcPts val="0"/>
              </a:spcBef>
              <a:spcAft>
                <a:spcPts val="0"/>
              </a:spcAft>
              <a:buSzPts val="1400"/>
              <a:buFont typeface="Arial"/>
              <a:buNone/>
              <a:defRPr sz="1013"/>
            </a:lvl4pPr>
            <a:lvl5pPr lvl="4" indent="0" rtl="0">
              <a:spcBef>
                <a:spcPts val="0"/>
              </a:spcBef>
              <a:spcAft>
                <a:spcPts val="0"/>
              </a:spcAft>
              <a:buSzPts val="1400"/>
              <a:buFont typeface="Arial"/>
              <a:buNone/>
              <a:defRPr sz="1013"/>
            </a:lvl5pPr>
            <a:lvl6pPr lvl="5" indent="0" rtl="0">
              <a:spcBef>
                <a:spcPts val="0"/>
              </a:spcBef>
              <a:spcAft>
                <a:spcPts val="0"/>
              </a:spcAft>
              <a:buSzPts val="1400"/>
              <a:buFont typeface="Arial"/>
              <a:buNone/>
              <a:defRPr sz="1013"/>
            </a:lvl6pPr>
            <a:lvl7pPr lvl="6" indent="0" rtl="0">
              <a:spcBef>
                <a:spcPts val="0"/>
              </a:spcBef>
              <a:spcAft>
                <a:spcPts val="0"/>
              </a:spcAft>
              <a:buSzPts val="1400"/>
              <a:buFont typeface="Arial"/>
              <a:buNone/>
              <a:defRPr sz="1013"/>
            </a:lvl7pPr>
            <a:lvl8pPr lvl="7" indent="0" rtl="0">
              <a:spcBef>
                <a:spcPts val="0"/>
              </a:spcBef>
              <a:spcAft>
                <a:spcPts val="0"/>
              </a:spcAft>
              <a:buSzPts val="1400"/>
              <a:buFont typeface="Arial"/>
              <a:buNone/>
              <a:defRPr sz="1013"/>
            </a:lvl8pPr>
            <a:lvl9pPr lvl="8" indent="0" rtl="0">
              <a:spcBef>
                <a:spcPts val="0"/>
              </a:spcBef>
              <a:spcAft>
                <a:spcPts val="0"/>
              </a:spcAft>
              <a:buSzPts val="1400"/>
              <a:buFont typeface="Arial"/>
              <a:buNone/>
              <a:defRPr sz="1013"/>
            </a:lvl9pPr>
          </a:lstStyle>
          <a:p>
            <a:endParaRPr/>
          </a:p>
        </p:txBody>
      </p:sp>
      <p:sp>
        <p:nvSpPr>
          <p:cNvPr id="56" name="Google Shape;56;p8"/>
          <p:cNvSpPr txBox="1">
            <a:spLocks noGrp="1"/>
          </p:cNvSpPr>
          <p:nvPr>
            <p:ph type="body" idx="1"/>
          </p:nvPr>
        </p:nvSpPr>
        <p:spPr>
          <a:xfrm>
            <a:off x="3426118" y="1789712"/>
            <a:ext cx="3088969" cy="2804850"/>
          </a:xfrm>
          <a:prstGeom prst="rect">
            <a:avLst/>
          </a:prstGeom>
          <a:noFill/>
          <a:ln>
            <a:noFill/>
          </a:ln>
        </p:spPr>
        <p:txBody>
          <a:bodyPr spcFirstLastPara="1" wrap="square" lIns="91425" tIns="91425" rIns="91425" bIns="91425" anchor="t" anchorCtr="0">
            <a:noAutofit/>
          </a:bodyPr>
          <a:lstStyle>
            <a:lvl1pPr marL="257175" marR="0" lvl="0" indent="-207169" algn="l" rtl="0">
              <a:lnSpc>
                <a:spcPct val="100000"/>
              </a:lnSpc>
              <a:spcBef>
                <a:spcPts val="248"/>
              </a:spcBef>
              <a:spcAft>
                <a:spcPts val="0"/>
              </a:spcAft>
              <a:buClr>
                <a:schemeClr val="dk1"/>
              </a:buClr>
              <a:buSzPts val="2200"/>
              <a:buFont typeface="Arial"/>
              <a:buChar char="•"/>
              <a:defRPr sz="1238" b="0" i="0" u="none" strike="noStrike" cap="none">
                <a:solidFill>
                  <a:schemeClr val="dk1"/>
                </a:solidFill>
                <a:latin typeface="Arial"/>
                <a:ea typeface="Arial"/>
                <a:cs typeface="Arial"/>
                <a:sym typeface="Arial"/>
              </a:defRPr>
            </a:lvl1pPr>
            <a:lvl2pPr marL="514350" marR="0" lvl="1"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2pPr>
            <a:lvl3pPr marL="771525" marR="0" lvl="2"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3pPr>
            <a:lvl4pPr marL="1028700" marR="0" lvl="3" indent="-178594" algn="l" rtl="0">
              <a:lnSpc>
                <a:spcPct val="100000"/>
              </a:lnSpc>
              <a:spcBef>
                <a:spcPts val="157"/>
              </a:spcBef>
              <a:spcAft>
                <a:spcPts val="0"/>
              </a:spcAft>
              <a:buClr>
                <a:schemeClr val="dk1"/>
              </a:buClr>
              <a:buSzPts val="1400"/>
              <a:buFont typeface="Arial"/>
              <a:buChar char="–"/>
              <a:defRPr sz="788" b="0" i="0" u="none" strike="noStrike" cap="none">
                <a:solidFill>
                  <a:schemeClr val="dk1"/>
                </a:solidFill>
                <a:latin typeface="Arial"/>
                <a:ea typeface="Arial"/>
                <a:cs typeface="Arial"/>
                <a:sym typeface="Arial"/>
              </a:defRPr>
            </a:lvl4pPr>
            <a:lvl5pPr marL="1285875" marR="0" lvl="4" indent="-178594" algn="l" rtl="0">
              <a:lnSpc>
                <a:spcPct val="100000"/>
              </a:lnSpc>
              <a:spcBef>
                <a:spcPts val="157"/>
              </a:spcBef>
              <a:spcAft>
                <a:spcPts val="0"/>
              </a:spcAft>
              <a:buClr>
                <a:schemeClr val="dk1"/>
              </a:buClr>
              <a:buSzPts val="1400"/>
              <a:buFont typeface="Arial"/>
              <a:buChar char="»"/>
              <a:defRPr sz="788" b="0" i="0" u="none" strike="noStrike" cap="none">
                <a:solidFill>
                  <a:schemeClr val="dk1"/>
                </a:solidFill>
                <a:latin typeface="Arial"/>
                <a:ea typeface="Arial"/>
                <a:cs typeface="Arial"/>
                <a:sym typeface="Arial"/>
              </a:defRPr>
            </a:lvl5pPr>
            <a:lvl6pPr marL="1543050" marR="0" lvl="5"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6pPr>
            <a:lvl7pPr marL="1800225" marR="0" lvl="6"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7pPr>
            <a:lvl8pPr marL="2057400" marR="0" lvl="7"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8pPr>
            <a:lvl9pPr marL="2314575" marR="0" lvl="8"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57" name="Google Shape;57;p8"/>
          <p:cNvSpPr txBox="1">
            <a:spLocks noGrp="1"/>
          </p:cNvSpPr>
          <p:nvPr>
            <p:ph type="dt" idx="10"/>
          </p:nvPr>
        </p:nvSpPr>
        <p:spPr>
          <a:xfrm>
            <a:off x="342900" y="4767263"/>
            <a:ext cx="1600256" cy="2738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58" name="Google Shape;58;p8"/>
          <p:cNvSpPr txBox="1">
            <a:spLocks noGrp="1"/>
          </p:cNvSpPr>
          <p:nvPr>
            <p:ph type="ftr" idx="11"/>
          </p:nvPr>
        </p:nvSpPr>
        <p:spPr>
          <a:xfrm>
            <a:off x="2343150" y="4767263"/>
            <a:ext cx="2171644" cy="2738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59" name="Google Shape;59;p8"/>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sp>
        <p:nvSpPr>
          <p:cNvPr id="60" name="Google Shape;60;p8"/>
          <p:cNvSpPr>
            <a:spLocks noGrp="1"/>
          </p:cNvSpPr>
          <p:nvPr>
            <p:ph type="pic" idx="2"/>
          </p:nvPr>
        </p:nvSpPr>
        <p:spPr>
          <a:xfrm>
            <a:off x="0" y="1198260"/>
            <a:ext cx="3211144" cy="3396375"/>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36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17909" marR="0" lvl="1" indent="-60722" algn="l" rtl="0">
              <a:lnSpc>
                <a:spcPct val="100000"/>
              </a:lnSpc>
              <a:spcBef>
                <a:spcPts val="315"/>
              </a:spcBef>
              <a:spcAft>
                <a:spcPts val="0"/>
              </a:spcAft>
              <a:buClr>
                <a:schemeClr val="dk1"/>
              </a:buClr>
              <a:buSzPts val="2800"/>
              <a:buFont typeface="Arial"/>
              <a:buChar char="–"/>
              <a:defRPr sz="1575" b="0" i="0" u="none" strike="noStrike" cap="none">
                <a:solidFill>
                  <a:schemeClr val="dk1"/>
                </a:solidFill>
                <a:latin typeface="Arial"/>
                <a:ea typeface="Arial"/>
                <a:cs typeface="Arial"/>
                <a:sym typeface="Arial"/>
              </a:defRPr>
            </a:lvl2pPr>
            <a:lvl3pPr marL="642938" marR="0" lvl="2" indent="-42863" algn="l" rtl="0">
              <a:lnSpc>
                <a:spcPct val="100000"/>
              </a:lnSpc>
              <a:spcBef>
                <a:spcPts val="270"/>
              </a:spcBef>
              <a:spcAft>
                <a:spcPts val="0"/>
              </a:spcAft>
              <a:buClr>
                <a:schemeClr val="dk1"/>
              </a:buClr>
              <a:buSzPts val="2400"/>
              <a:buFont typeface="Arial"/>
              <a:buChar char="•"/>
              <a:defRPr sz="1350" b="0" i="0" u="none" strike="noStrike" cap="none">
                <a:solidFill>
                  <a:schemeClr val="dk1"/>
                </a:solidFill>
                <a:latin typeface="Arial"/>
                <a:ea typeface="Arial"/>
                <a:cs typeface="Arial"/>
                <a:sym typeface="Arial"/>
              </a:defRPr>
            </a:lvl3pPr>
            <a:lvl4pPr marL="900113" marR="0" lvl="3" indent="-57150"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4pPr>
            <a:lvl5pPr marL="1157288" marR="0" lvl="4" indent="-57150"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5pPr>
            <a:lvl6pPr marL="1414463" marR="0" lvl="5" indent="-57150"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6pPr>
            <a:lvl7pPr marL="1671638" marR="0" lvl="6" indent="-57150"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7pPr>
            <a:lvl8pPr marL="1928813" marR="0" lvl="7" indent="-57150"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8pPr>
            <a:lvl9pPr marL="2185988" marR="0" lvl="8" indent="-57150"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9pPr>
          </a:lstStyle>
          <a:p>
            <a:endParaRPr/>
          </a:p>
        </p:txBody>
      </p:sp>
      <p:pic>
        <p:nvPicPr>
          <p:cNvPr id="61" name="Google Shape;61;p8" descr="MSU-Wordmark-White.eps"/>
          <p:cNvPicPr preferRelativeResize="0"/>
          <p:nvPr/>
        </p:nvPicPr>
        <p:blipFill rotWithShape="1">
          <a:blip r:embed="rId3">
            <a:alphaModFix/>
          </a:blip>
          <a:srcRect/>
          <a:stretch/>
        </p:blipFill>
        <p:spPr>
          <a:xfrm>
            <a:off x="5235648" y="0"/>
            <a:ext cx="1622194" cy="540675"/>
          </a:xfrm>
          <a:prstGeom prst="rect">
            <a:avLst/>
          </a:prstGeom>
          <a:noFill/>
          <a:ln>
            <a:noFill/>
          </a:ln>
        </p:spPr>
      </p:pic>
    </p:spTree>
    <p:extLst>
      <p:ext uri="{BB962C8B-B14F-4D97-AF65-F5344CB8AC3E}">
        <p14:creationId xmlns:p14="http://schemas.microsoft.com/office/powerpoint/2010/main" val="687864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bg>
      <p:bgPr>
        <a:blipFill rotWithShape="1">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42900" y="543949"/>
            <a:ext cx="6172200" cy="85725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Montserrat"/>
              <a:buNone/>
              <a:defRPr sz="2250" b="1"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013"/>
            </a:lvl2pPr>
            <a:lvl3pPr lvl="2" indent="0" rtl="0">
              <a:spcBef>
                <a:spcPts val="0"/>
              </a:spcBef>
              <a:spcAft>
                <a:spcPts val="0"/>
              </a:spcAft>
              <a:buSzPts val="1400"/>
              <a:buFont typeface="Arial"/>
              <a:buNone/>
              <a:defRPr sz="1013"/>
            </a:lvl3pPr>
            <a:lvl4pPr lvl="3" indent="0" rtl="0">
              <a:spcBef>
                <a:spcPts val="0"/>
              </a:spcBef>
              <a:spcAft>
                <a:spcPts val="0"/>
              </a:spcAft>
              <a:buSzPts val="1400"/>
              <a:buFont typeface="Arial"/>
              <a:buNone/>
              <a:defRPr sz="1013"/>
            </a:lvl4pPr>
            <a:lvl5pPr lvl="4" indent="0" rtl="0">
              <a:spcBef>
                <a:spcPts val="0"/>
              </a:spcBef>
              <a:spcAft>
                <a:spcPts val="0"/>
              </a:spcAft>
              <a:buSzPts val="1400"/>
              <a:buFont typeface="Arial"/>
              <a:buNone/>
              <a:defRPr sz="1013"/>
            </a:lvl5pPr>
            <a:lvl6pPr lvl="5" indent="0" rtl="0">
              <a:spcBef>
                <a:spcPts val="0"/>
              </a:spcBef>
              <a:spcAft>
                <a:spcPts val="0"/>
              </a:spcAft>
              <a:buSzPts val="1400"/>
              <a:buFont typeface="Arial"/>
              <a:buNone/>
              <a:defRPr sz="1013"/>
            </a:lvl6pPr>
            <a:lvl7pPr lvl="6" indent="0" rtl="0">
              <a:spcBef>
                <a:spcPts val="0"/>
              </a:spcBef>
              <a:spcAft>
                <a:spcPts val="0"/>
              </a:spcAft>
              <a:buSzPts val="1400"/>
              <a:buFont typeface="Arial"/>
              <a:buNone/>
              <a:defRPr sz="1013"/>
            </a:lvl7pPr>
            <a:lvl8pPr lvl="7" indent="0" rtl="0">
              <a:spcBef>
                <a:spcPts val="0"/>
              </a:spcBef>
              <a:spcAft>
                <a:spcPts val="0"/>
              </a:spcAft>
              <a:buSzPts val="1400"/>
              <a:buFont typeface="Arial"/>
              <a:buNone/>
              <a:defRPr sz="1013"/>
            </a:lvl8pPr>
            <a:lvl9pPr lvl="8" indent="0" rtl="0">
              <a:spcBef>
                <a:spcPts val="0"/>
              </a:spcBef>
              <a:spcAft>
                <a:spcPts val="0"/>
              </a:spcAft>
              <a:buSzPts val="1400"/>
              <a:buFont typeface="Arial"/>
              <a:buNone/>
              <a:defRPr sz="1013"/>
            </a:lvl9pPr>
          </a:lstStyle>
          <a:p>
            <a:endParaRPr/>
          </a:p>
        </p:txBody>
      </p:sp>
      <p:sp>
        <p:nvSpPr>
          <p:cNvPr id="64" name="Google Shape;64;p9"/>
          <p:cNvSpPr txBox="1">
            <a:spLocks noGrp="1"/>
          </p:cNvSpPr>
          <p:nvPr>
            <p:ph type="body" idx="1"/>
          </p:nvPr>
        </p:nvSpPr>
        <p:spPr>
          <a:xfrm>
            <a:off x="342900" y="1489306"/>
            <a:ext cx="3030075" cy="479925"/>
          </a:xfrm>
          <a:prstGeom prst="rect">
            <a:avLst/>
          </a:prstGeom>
          <a:noFill/>
          <a:ln>
            <a:noFill/>
          </a:ln>
        </p:spPr>
        <p:txBody>
          <a:bodyPr spcFirstLastPara="1" wrap="square" lIns="91425" tIns="91425" rIns="91425" bIns="91425" anchor="b" anchorCtr="0">
            <a:noAutofit/>
          </a:bodyPr>
          <a:lstStyle>
            <a:lvl1pPr marL="257175" marR="0" lvl="0" indent="-128588" algn="l" rtl="0">
              <a:lnSpc>
                <a:spcPct val="100000"/>
              </a:lnSpc>
              <a:spcBef>
                <a:spcPts val="270"/>
              </a:spcBef>
              <a:spcAft>
                <a:spcPts val="0"/>
              </a:spcAft>
              <a:buClr>
                <a:schemeClr val="dk1"/>
              </a:buClr>
              <a:buSzPts val="3200"/>
              <a:buFont typeface="Arial"/>
              <a:buNone/>
              <a:defRPr sz="1350" b="1" i="0" u="none" strike="noStrike" cap="none">
                <a:solidFill>
                  <a:schemeClr val="dk1"/>
                </a:solidFill>
                <a:latin typeface="Arial"/>
                <a:ea typeface="Arial"/>
                <a:cs typeface="Arial"/>
                <a:sym typeface="Arial"/>
              </a:defRPr>
            </a:lvl1pPr>
            <a:lvl2pPr marL="514350" marR="0" lvl="1" indent="-128588" algn="l" rtl="0">
              <a:lnSpc>
                <a:spcPct val="100000"/>
              </a:lnSpc>
              <a:spcBef>
                <a:spcPts val="225"/>
              </a:spcBef>
              <a:spcAft>
                <a:spcPts val="0"/>
              </a:spcAft>
              <a:buClr>
                <a:schemeClr val="dk1"/>
              </a:buClr>
              <a:buSzPts val="2800"/>
              <a:buFont typeface="Arial"/>
              <a:buNone/>
              <a:defRPr sz="1125" b="1" i="0" u="none" strike="noStrike" cap="none">
                <a:solidFill>
                  <a:schemeClr val="dk1"/>
                </a:solidFill>
                <a:latin typeface="Arial"/>
                <a:ea typeface="Arial"/>
                <a:cs typeface="Arial"/>
                <a:sym typeface="Arial"/>
              </a:defRPr>
            </a:lvl2pPr>
            <a:lvl3pPr marL="771525" marR="0" lvl="2" indent="-128588" algn="l" rtl="0">
              <a:lnSpc>
                <a:spcPct val="100000"/>
              </a:lnSpc>
              <a:spcBef>
                <a:spcPts val="203"/>
              </a:spcBef>
              <a:spcAft>
                <a:spcPts val="0"/>
              </a:spcAft>
              <a:buClr>
                <a:schemeClr val="dk1"/>
              </a:buClr>
              <a:buSzPts val="2400"/>
              <a:buFont typeface="Arial"/>
              <a:buNone/>
              <a:defRPr sz="1013" b="1" i="0" u="none" strike="noStrike" cap="none">
                <a:solidFill>
                  <a:schemeClr val="dk1"/>
                </a:solidFill>
                <a:latin typeface="Arial"/>
                <a:ea typeface="Arial"/>
                <a:cs typeface="Arial"/>
                <a:sym typeface="Arial"/>
              </a:defRPr>
            </a:lvl3pPr>
            <a:lvl4pPr marL="1028700" marR="0" lvl="3"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4pPr>
            <a:lvl5pPr marL="1285875" marR="0" lvl="4"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5pPr>
            <a:lvl6pPr marL="1543050" marR="0" lvl="5"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6pPr>
            <a:lvl7pPr marL="1800225" marR="0" lvl="6"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7pPr>
            <a:lvl8pPr marL="2057400" marR="0" lvl="7"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8pPr>
            <a:lvl9pPr marL="2314575" marR="0" lvl="8"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body" idx="2"/>
          </p:nvPr>
        </p:nvSpPr>
        <p:spPr>
          <a:xfrm>
            <a:off x="342900" y="2020145"/>
            <a:ext cx="3030075" cy="2574450"/>
          </a:xfrm>
          <a:prstGeom prst="rect">
            <a:avLst/>
          </a:prstGeom>
          <a:noFill/>
          <a:ln>
            <a:noFill/>
          </a:ln>
        </p:spPr>
        <p:txBody>
          <a:bodyPr spcFirstLastPara="1" wrap="square" lIns="91425" tIns="91425" rIns="91425" bIns="91425" anchor="t" anchorCtr="0">
            <a:noAutofit/>
          </a:bodyPr>
          <a:lstStyle>
            <a:lvl1pPr marL="257175" marR="0" lvl="0" indent="-214313" algn="l" rtl="0">
              <a:lnSpc>
                <a:spcPct val="100000"/>
              </a:lnSpc>
              <a:spcBef>
                <a:spcPts val="270"/>
              </a:spcBef>
              <a:spcAft>
                <a:spcPts val="0"/>
              </a:spcAft>
              <a:buClr>
                <a:schemeClr val="dk1"/>
              </a:buClr>
              <a:buSzPts val="2400"/>
              <a:buFont typeface="Arial"/>
              <a:buChar char="•"/>
              <a:defRPr sz="1350" b="0" i="0" u="none" strike="noStrike" cap="none">
                <a:solidFill>
                  <a:schemeClr val="dk1"/>
                </a:solidFill>
                <a:latin typeface="Arial"/>
                <a:ea typeface="Arial"/>
                <a:cs typeface="Arial"/>
                <a:sym typeface="Arial"/>
              </a:defRPr>
            </a:lvl1pPr>
            <a:lvl2pPr marL="514350" marR="0" lvl="1"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2pPr>
            <a:lvl3pPr marL="771525" marR="0" lvl="2"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3pPr>
            <a:lvl4pPr marL="1028700" marR="0" lvl="3"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4pPr>
            <a:lvl5pPr marL="1285875" marR="0" lvl="4"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5pPr>
            <a:lvl6pPr marL="1543050" marR="0" lvl="5"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6pPr>
            <a:lvl7pPr marL="1800225" marR="0" lvl="6"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7pPr>
            <a:lvl8pPr marL="2057400" marR="0" lvl="7"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8pPr>
            <a:lvl9pPr marL="2314575" marR="0" lvl="8"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66" name="Google Shape;66;p9"/>
          <p:cNvSpPr txBox="1">
            <a:spLocks noGrp="1"/>
          </p:cNvSpPr>
          <p:nvPr>
            <p:ph type="body" idx="3"/>
          </p:nvPr>
        </p:nvSpPr>
        <p:spPr>
          <a:xfrm>
            <a:off x="3483769" y="1489306"/>
            <a:ext cx="3031425" cy="479925"/>
          </a:xfrm>
          <a:prstGeom prst="rect">
            <a:avLst/>
          </a:prstGeom>
          <a:noFill/>
          <a:ln>
            <a:noFill/>
          </a:ln>
        </p:spPr>
        <p:txBody>
          <a:bodyPr spcFirstLastPara="1" wrap="square" lIns="91425" tIns="91425" rIns="91425" bIns="91425" anchor="b" anchorCtr="0">
            <a:noAutofit/>
          </a:bodyPr>
          <a:lstStyle>
            <a:lvl1pPr marL="257175" marR="0" lvl="0" indent="-128588" algn="l" rtl="0">
              <a:lnSpc>
                <a:spcPct val="100000"/>
              </a:lnSpc>
              <a:spcBef>
                <a:spcPts val="270"/>
              </a:spcBef>
              <a:spcAft>
                <a:spcPts val="0"/>
              </a:spcAft>
              <a:buClr>
                <a:schemeClr val="dk1"/>
              </a:buClr>
              <a:buSzPts val="3200"/>
              <a:buFont typeface="Arial"/>
              <a:buNone/>
              <a:defRPr sz="1350" b="1" i="0" u="none" strike="noStrike" cap="none">
                <a:solidFill>
                  <a:schemeClr val="dk1"/>
                </a:solidFill>
                <a:latin typeface="Arial"/>
                <a:ea typeface="Arial"/>
                <a:cs typeface="Arial"/>
                <a:sym typeface="Arial"/>
              </a:defRPr>
            </a:lvl1pPr>
            <a:lvl2pPr marL="514350" marR="0" lvl="1" indent="-128588" algn="l" rtl="0">
              <a:lnSpc>
                <a:spcPct val="100000"/>
              </a:lnSpc>
              <a:spcBef>
                <a:spcPts val="225"/>
              </a:spcBef>
              <a:spcAft>
                <a:spcPts val="0"/>
              </a:spcAft>
              <a:buClr>
                <a:schemeClr val="dk1"/>
              </a:buClr>
              <a:buSzPts val="2800"/>
              <a:buFont typeface="Arial"/>
              <a:buNone/>
              <a:defRPr sz="1125" b="1" i="0" u="none" strike="noStrike" cap="none">
                <a:solidFill>
                  <a:schemeClr val="dk1"/>
                </a:solidFill>
                <a:latin typeface="Arial"/>
                <a:ea typeface="Arial"/>
                <a:cs typeface="Arial"/>
                <a:sym typeface="Arial"/>
              </a:defRPr>
            </a:lvl2pPr>
            <a:lvl3pPr marL="771525" marR="0" lvl="2" indent="-128588" algn="l" rtl="0">
              <a:lnSpc>
                <a:spcPct val="100000"/>
              </a:lnSpc>
              <a:spcBef>
                <a:spcPts val="203"/>
              </a:spcBef>
              <a:spcAft>
                <a:spcPts val="0"/>
              </a:spcAft>
              <a:buClr>
                <a:schemeClr val="dk1"/>
              </a:buClr>
              <a:buSzPts val="2400"/>
              <a:buFont typeface="Arial"/>
              <a:buNone/>
              <a:defRPr sz="1013" b="1" i="0" u="none" strike="noStrike" cap="none">
                <a:solidFill>
                  <a:schemeClr val="dk1"/>
                </a:solidFill>
                <a:latin typeface="Arial"/>
                <a:ea typeface="Arial"/>
                <a:cs typeface="Arial"/>
                <a:sym typeface="Arial"/>
              </a:defRPr>
            </a:lvl3pPr>
            <a:lvl4pPr marL="1028700" marR="0" lvl="3"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4pPr>
            <a:lvl5pPr marL="1285875" marR="0" lvl="4"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5pPr>
            <a:lvl6pPr marL="1543050" marR="0" lvl="5"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6pPr>
            <a:lvl7pPr marL="1800225" marR="0" lvl="6"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7pPr>
            <a:lvl8pPr marL="2057400" marR="0" lvl="7"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8pPr>
            <a:lvl9pPr marL="2314575" marR="0" lvl="8" indent="-128588" algn="l" rtl="0">
              <a:lnSpc>
                <a:spcPct val="100000"/>
              </a:lnSpc>
              <a:spcBef>
                <a:spcPts val="180"/>
              </a:spcBef>
              <a:spcAft>
                <a:spcPts val="0"/>
              </a:spcAft>
              <a:buClr>
                <a:schemeClr val="dk1"/>
              </a:buClr>
              <a:buSzPts val="2000"/>
              <a:buFont typeface="Arial"/>
              <a:buNone/>
              <a:defRPr sz="900" b="1" i="0" u="none" strike="noStrike" cap="none">
                <a:solidFill>
                  <a:schemeClr val="dk1"/>
                </a:solidFill>
                <a:latin typeface="Arial"/>
                <a:ea typeface="Arial"/>
                <a:cs typeface="Arial"/>
                <a:sym typeface="Arial"/>
              </a:defRPr>
            </a:lvl9pPr>
          </a:lstStyle>
          <a:p>
            <a:endParaRPr/>
          </a:p>
        </p:txBody>
      </p:sp>
      <p:sp>
        <p:nvSpPr>
          <p:cNvPr id="67" name="Google Shape;67;p9"/>
          <p:cNvSpPr txBox="1">
            <a:spLocks noGrp="1"/>
          </p:cNvSpPr>
          <p:nvPr>
            <p:ph type="body" idx="4"/>
          </p:nvPr>
        </p:nvSpPr>
        <p:spPr>
          <a:xfrm>
            <a:off x="3483769" y="2020145"/>
            <a:ext cx="3031425" cy="2574450"/>
          </a:xfrm>
          <a:prstGeom prst="rect">
            <a:avLst/>
          </a:prstGeom>
          <a:noFill/>
          <a:ln>
            <a:noFill/>
          </a:ln>
        </p:spPr>
        <p:txBody>
          <a:bodyPr spcFirstLastPara="1" wrap="square" lIns="91425" tIns="91425" rIns="91425" bIns="91425" anchor="t" anchorCtr="0">
            <a:noAutofit/>
          </a:bodyPr>
          <a:lstStyle>
            <a:lvl1pPr marL="257175" marR="0" lvl="0" indent="-214313" algn="l" rtl="0">
              <a:lnSpc>
                <a:spcPct val="100000"/>
              </a:lnSpc>
              <a:spcBef>
                <a:spcPts val="270"/>
              </a:spcBef>
              <a:spcAft>
                <a:spcPts val="0"/>
              </a:spcAft>
              <a:buClr>
                <a:schemeClr val="dk1"/>
              </a:buClr>
              <a:buSzPts val="2400"/>
              <a:buFont typeface="Arial"/>
              <a:buChar char="•"/>
              <a:defRPr sz="1350" b="0" i="0" u="none" strike="noStrike" cap="none">
                <a:solidFill>
                  <a:schemeClr val="dk1"/>
                </a:solidFill>
                <a:latin typeface="Arial"/>
                <a:ea typeface="Arial"/>
                <a:cs typeface="Arial"/>
                <a:sym typeface="Arial"/>
              </a:defRPr>
            </a:lvl1pPr>
            <a:lvl2pPr marL="514350" marR="0" lvl="1"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2pPr>
            <a:lvl3pPr marL="771525" marR="0" lvl="2" indent="-192881" algn="l" rtl="0">
              <a:lnSpc>
                <a:spcPct val="100000"/>
              </a:lnSpc>
              <a:spcBef>
                <a:spcPts val="203"/>
              </a:spcBef>
              <a:spcAft>
                <a:spcPts val="0"/>
              </a:spcAft>
              <a:buClr>
                <a:schemeClr val="dk1"/>
              </a:buClr>
              <a:buSzPts val="1800"/>
              <a:buFont typeface="Arial"/>
              <a:buChar char="•"/>
              <a:defRPr sz="1013" b="0" i="0" u="none" strike="noStrike" cap="none">
                <a:solidFill>
                  <a:schemeClr val="dk1"/>
                </a:solidFill>
                <a:latin typeface="Arial"/>
                <a:ea typeface="Arial"/>
                <a:cs typeface="Arial"/>
                <a:sym typeface="Arial"/>
              </a:defRPr>
            </a:lvl3pPr>
            <a:lvl4pPr marL="1028700" marR="0" lvl="3"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4pPr>
            <a:lvl5pPr marL="1285875" marR="0" lvl="4"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5pPr>
            <a:lvl6pPr marL="1543050" marR="0" lvl="5"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6pPr>
            <a:lvl7pPr marL="1800225" marR="0" lvl="6"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7pPr>
            <a:lvl8pPr marL="2057400" marR="0" lvl="7"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8pPr>
            <a:lvl9pPr marL="2314575" marR="0" lvl="8" indent="-185738" algn="l" rtl="0">
              <a:lnSpc>
                <a:spcPct val="100000"/>
              </a:lnSpc>
              <a:spcBef>
                <a:spcPts val="180"/>
              </a:spcBef>
              <a:spcAft>
                <a:spcPts val="0"/>
              </a:spcAft>
              <a:buClr>
                <a:schemeClr val="dk1"/>
              </a:buClr>
              <a:buSzPts val="16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dt" idx="10"/>
          </p:nvPr>
        </p:nvSpPr>
        <p:spPr>
          <a:xfrm>
            <a:off x="342900" y="4767263"/>
            <a:ext cx="1600256" cy="2738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69" name="Google Shape;69;p9"/>
          <p:cNvSpPr txBox="1">
            <a:spLocks noGrp="1"/>
          </p:cNvSpPr>
          <p:nvPr>
            <p:ph type="ftr" idx="11"/>
          </p:nvPr>
        </p:nvSpPr>
        <p:spPr>
          <a:xfrm>
            <a:off x="2343150" y="4767263"/>
            <a:ext cx="2171644" cy="2738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70" name="Google Shape;70;p9"/>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pic>
        <p:nvPicPr>
          <p:cNvPr id="71" name="Google Shape;71;p9" descr="MSU-Wordmark-White.eps"/>
          <p:cNvPicPr preferRelativeResize="0"/>
          <p:nvPr/>
        </p:nvPicPr>
        <p:blipFill rotWithShape="1">
          <a:blip r:embed="rId3">
            <a:alphaModFix/>
          </a:blip>
          <a:srcRect/>
          <a:stretch/>
        </p:blipFill>
        <p:spPr>
          <a:xfrm>
            <a:off x="5235648" y="0"/>
            <a:ext cx="1622194" cy="540675"/>
          </a:xfrm>
          <a:prstGeom prst="rect">
            <a:avLst/>
          </a:prstGeom>
          <a:noFill/>
          <a:ln>
            <a:noFill/>
          </a:ln>
        </p:spPr>
      </p:pic>
    </p:spTree>
    <p:extLst>
      <p:ext uri="{BB962C8B-B14F-4D97-AF65-F5344CB8AC3E}">
        <p14:creationId xmlns:p14="http://schemas.microsoft.com/office/powerpoint/2010/main" val="2953226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342900" y="204788"/>
            <a:ext cx="2256356" cy="871425"/>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Montserrat"/>
              <a:buNone/>
              <a:defRPr sz="1125" b="1"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013"/>
            </a:lvl2pPr>
            <a:lvl3pPr lvl="2" indent="0" rtl="0">
              <a:spcBef>
                <a:spcPts val="0"/>
              </a:spcBef>
              <a:spcAft>
                <a:spcPts val="0"/>
              </a:spcAft>
              <a:buSzPts val="1400"/>
              <a:buFont typeface="Arial"/>
              <a:buNone/>
              <a:defRPr sz="1013"/>
            </a:lvl3pPr>
            <a:lvl4pPr lvl="3" indent="0" rtl="0">
              <a:spcBef>
                <a:spcPts val="0"/>
              </a:spcBef>
              <a:spcAft>
                <a:spcPts val="0"/>
              </a:spcAft>
              <a:buSzPts val="1400"/>
              <a:buFont typeface="Arial"/>
              <a:buNone/>
              <a:defRPr sz="1013"/>
            </a:lvl4pPr>
            <a:lvl5pPr lvl="4" indent="0" rtl="0">
              <a:spcBef>
                <a:spcPts val="0"/>
              </a:spcBef>
              <a:spcAft>
                <a:spcPts val="0"/>
              </a:spcAft>
              <a:buSzPts val="1400"/>
              <a:buFont typeface="Arial"/>
              <a:buNone/>
              <a:defRPr sz="1013"/>
            </a:lvl5pPr>
            <a:lvl6pPr lvl="5" indent="0" rtl="0">
              <a:spcBef>
                <a:spcPts val="0"/>
              </a:spcBef>
              <a:spcAft>
                <a:spcPts val="0"/>
              </a:spcAft>
              <a:buSzPts val="1400"/>
              <a:buFont typeface="Arial"/>
              <a:buNone/>
              <a:defRPr sz="1013"/>
            </a:lvl6pPr>
            <a:lvl7pPr lvl="6" indent="0" rtl="0">
              <a:spcBef>
                <a:spcPts val="0"/>
              </a:spcBef>
              <a:spcAft>
                <a:spcPts val="0"/>
              </a:spcAft>
              <a:buSzPts val="1400"/>
              <a:buFont typeface="Arial"/>
              <a:buNone/>
              <a:defRPr sz="1013"/>
            </a:lvl7pPr>
            <a:lvl8pPr lvl="7" indent="0" rtl="0">
              <a:spcBef>
                <a:spcPts val="0"/>
              </a:spcBef>
              <a:spcAft>
                <a:spcPts val="0"/>
              </a:spcAft>
              <a:buSzPts val="1400"/>
              <a:buFont typeface="Arial"/>
              <a:buNone/>
              <a:defRPr sz="1013"/>
            </a:lvl8pPr>
            <a:lvl9pPr lvl="8" indent="0" rtl="0">
              <a:spcBef>
                <a:spcPts val="0"/>
              </a:spcBef>
              <a:spcAft>
                <a:spcPts val="0"/>
              </a:spcAft>
              <a:buSzPts val="1400"/>
              <a:buFont typeface="Arial"/>
              <a:buNone/>
              <a:defRPr sz="1013"/>
            </a:lvl9pPr>
          </a:lstStyle>
          <a:p>
            <a:endParaRPr/>
          </a:p>
        </p:txBody>
      </p:sp>
      <p:sp>
        <p:nvSpPr>
          <p:cNvPr id="74" name="Google Shape;74;p10"/>
          <p:cNvSpPr txBox="1">
            <a:spLocks noGrp="1"/>
          </p:cNvSpPr>
          <p:nvPr>
            <p:ph type="body" idx="1"/>
          </p:nvPr>
        </p:nvSpPr>
        <p:spPr>
          <a:xfrm>
            <a:off x="2681287" y="204788"/>
            <a:ext cx="3833831" cy="4389750"/>
          </a:xfrm>
          <a:prstGeom prst="rect">
            <a:avLst/>
          </a:prstGeom>
          <a:noFill/>
          <a:ln>
            <a:noFill/>
          </a:ln>
        </p:spPr>
        <p:txBody>
          <a:bodyPr spcFirstLastPara="1" wrap="square" lIns="91425" tIns="91425" rIns="91425" bIns="91425" anchor="t" anchorCtr="0">
            <a:noAutofit/>
          </a:bodyPr>
          <a:lstStyle>
            <a:lvl1pPr marL="257175" marR="0" lvl="0" indent="-242888" algn="l" rtl="0">
              <a:lnSpc>
                <a:spcPct val="100000"/>
              </a:lnSpc>
              <a:spcBef>
                <a:spcPts val="360"/>
              </a:spcBef>
              <a:spcAft>
                <a:spcPts val="0"/>
              </a:spcAft>
              <a:buClr>
                <a:schemeClr val="dk1"/>
              </a:buClr>
              <a:buSzPts val="3200"/>
              <a:buFont typeface="Arial"/>
              <a:buChar char="•"/>
              <a:defRPr sz="1800" b="0" i="0" u="none" strike="noStrike" cap="none">
                <a:solidFill>
                  <a:schemeClr val="dk1"/>
                </a:solidFill>
                <a:latin typeface="Arial"/>
                <a:ea typeface="Arial"/>
                <a:cs typeface="Arial"/>
                <a:sym typeface="Arial"/>
              </a:defRPr>
            </a:lvl1pPr>
            <a:lvl2pPr marL="514350" marR="0" lvl="1" indent="-228600" algn="l" rtl="0">
              <a:lnSpc>
                <a:spcPct val="100000"/>
              </a:lnSpc>
              <a:spcBef>
                <a:spcPts val="315"/>
              </a:spcBef>
              <a:spcAft>
                <a:spcPts val="0"/>
              </a:spcAft>
              <a:buClr>
                <a:schemeClr val="dk1"/>
              </a:buClr>
              <a:buSzPts val="2800"/>
              <a:buFont typeface="Arial"/>
              <a:buChar char="–"/>
              <a:defRPr sz="1575" b="0" i="0" u="none" strike="noStrike" cap="none">
                <a:solidFill>
                  <a:schemeClr val="dk1"/>
                </a:solidFill>
                <a:latin typeface="Arial"/>
                <a:ea typeface="Arial"/>
                <a:cs typeface="Arial"/>
                <a:sym typeface="Arial"/>
              </a:defRPr>
            </a:lvl2pPr>
            <a:lvl3pPr marL="771525" marR="0" lvl="2" indent="-214313" algn="l" rtl="0">
              <a:lnSpc>
                <a:spcPct val="100000"/>
              </a:lnSpc>
              <a:spcBef>
                <a:spcPts val="270"/>
              </a:spcBef>
              <a:spcAft>
                <a:spcPts val="0"/>
              </a:spcAft>
              <a:buClr>
                <a:schemeClr val="dk1"/>
              </a:buClr>
              <a:buSzPts val="2400"/>
              <a:buFont typeface="Arial"/>
              <a:buChar char="•"/>
              <a:defRPr sz="1350" b="0" i="0" u="none" strike="noStrike" cap="none">
                <a:solidFill>
                  <a:schemeClr val="dk1"/>
                </a:solidFill>
                <a:latin typeface="Arial"/>
                <a:ea typeface="Arial"/>
                <a:cs typeface="Arial"/>
                <a:sym typeface="Arial"/>
              </a:defRPr>
            </a:lvl3pPr>
            <a:lvl4pPr marL="1028700" marR="0" lvl="3"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4pPr>
            <a:lvl5pPr marL="1285875" marR="0" lvl="4"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5pPr>
            <a:lvl6pPr marL="1543050" marR="0" lvl="5"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6pPr>
            <a:lvl7pPr marL="1800225" marR="0" lvl="6"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7pPr>
            <a:lvl8pPr marL="2057400" marR="0" lvl="7"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8pPr>
            <a:lvl9pPr marL="2314575" marR="0" lvl="8"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75" name="Google Shape;75;p10"/>
          <p:cNvSpPr txBox="1">
            <a:spLocks noGrp="1"/>
          </p:cNvSpPr>
          <p:nvPr>
            <p:ph type="body" idx="2"/>
          </p:nvPr>
        </p:nvSpPr>
        <p:spPr>
          <a:xfrm>
            <a:off x="342900" y="1076325"/>
            <a:ext cx="2256356" cy="3518325"/>
          </a:xfrm>
          <a:prstGeom prst="rect">
            <a:avLst/>
          </a:prstGeom>
          <a:noFill/>
          <a:ln>
            <a:noFill/>
          </a:ln>
        </p:spPr>
        <p:txBody>
          <a:bodyPr spcFirstLastPara="1" wrap="square" lIns="91425" tIns="91425" rIns="91425" bIns="91425" anchor="t" anchorCtr="0">
            <a:noAutofit/>
          </a:bodyPr>
          <a:lstStyle>
            <a:lvl1pPr marL="257175" marR="0" lvl="0" indent="-128588" algn="l" rtl="0">
              <a:lnSpc>
                <a:spcPct val="100000"/>
              </a:lnSpc>
              <a:spcBef>
                <a:spcPts val="157"/>
              </a:spcBef>
              <a:spcAft>
                <a:spcPts val="0"/>
              </a:spcAft>
              <a:buClr>
                <a:schemeClr val="dk1"/>
              </a:buClr>
              <a:buSzPts val="3200"/>
              <a:buFont typeface="Arial"/>
              <a:buNone/>
              <a:defRPr sz="788" b="0" i="0" u="none" strike="noStrike" cap="none">
                <a:solidFill>
                  <a:schemeClr val="dk1"/>
                </a:solidFill>
                <a:latin typeface="Arial"/>
                <a:ea typeface="Arial"/>
                <a:cs typeface="Arial"/>
                <a:sym typeface="Arial"/>
              </a:defRPr>
            </a:lvl1pPr>
            <a:lvl2pPr marL="514350" marR="0" lvl="1" indent="-128588" algn="l" rtl="0">
              <a:lnSpc>
                <a:spcPct val="100000"/>
              </a:lnSpc>
              <a:spcBef>
                <a:spcPts val="135"/>
              </a:spcBef>
              <a:spcAft>
                <a:spcPts val="0"/>
              </a:spcAft>
              <a:buClr>
                <a:schemeClr val="dk1"/>
              </a:buClr>
              <a:buSzPts val="2800"/>
              <a:buFont typeface="Arial"/>
              <a:buNone/>
              <a:defRPr sz="675" b="0" i="0" u="none" strike="noStrike" cap="none">
                <a:solidFill>
                  <a:schemeClr val="dk1"/>
                </a:solidFill>
                <a:latin typeface="Arial"/>
                <a:ea typeface="Arial"/>
                <a:cs typeface="Arial"/>
                <a:sym typeface="Arial"/>
              </a:defRPr>
            </a:lvl2pPr>
            <a:lvl3pPr marL="771525" marR="0" lvl="2" indent="-128588" algn="l" rtl="0">
              <a:lnSpc>
                <a:spcPct val="100000"/>
              </a:lnSpc>
              <a:spcBef>
                <a:spcPts val="113"/>
              </a:spcBef>
              <a:spcAft>
                <a:spcPts val="0"/>
              </a:spcAft>
              <a:buClr>
                <a:schemeClr val="dk1"/>
              </a:buClr>
              <a:buSzPts val="2400"/>
              <a:buFont typeface="Arial"/>
              <a:buNone/>
              <a:defRPr sz="563" b="0" i="0" u="none" strike="noStrike" cap="none">
                <a:solidFill>
                  <a:schemeClr val="dk1"/>
                </a:solidFill>
                <a:latin typeface="Arial"/>
                <a:ea typeface="Arial"/>
                <a:cs typeface="Arial"/>
                <a:sym typeface="Arial"/>
              </a:defRPr>
            </a:lvl3pPr>
            <a:lvl4pPr marL="1028700" marR="0" lvl="3"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4pPr>
            <a:lvl5pPr marL="1285875" marR="0" lvl="4"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5pPr>
            <a:lvl6pPr marL="1543050" marR="0" lvl="5"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6pPr>
            <a:lvl7pPr marL="1800225" marR="0" lvl="6"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7pPr>
            <a:lvl8pPr marL="2057400" marR="0" lvl="7"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8pPr>
            <a:lvl9pPr marL="2314575" marR="0" lvl="8" indent="-128588" algn="l" rtl="0">
              <a:lnSpc>
                <a:spcPct val="100000"/>
              </a:lnSpc>
              <a:spcBef>
                <a:spcPts val="101"/>
              </a:spcBef>
              <a:spcAft>
                <a:spcPts val="0"/>
              </a:spcAft>
              <a:buClr>
                <a:schemeClr val="dk1"/>
              </a:buClr>
              <a:buSzPts val="2000"/>
              <a:buFont typeface="Arial"/>
              <a:buNone/>
              <a:defRPr sz="506"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342900" y="4767263"/>
            <a:ext cx="1600256" cy="2738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77" name="Google Shape;77;p10"/>
          <p:cNvSpPr txBox="1">
            <a:spLocks noGrp="1"/>
          </p:cNvSpPr>
          <p:nvPr>
            <p:ph type="ftr" idx="11"/>
          </p:nvPr>
        </p:nvSpPr>
        <p:spPr>
          <a:xfrm>
            <a:off x="2343150" y="4767263"/>
            <a:ext cx="2171644" cy="2738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78" name="Google Shape;78;p10"/>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0321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426119" y="1198261"/>
            <a:ext cx="3089025" cy="533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3"/>
              </a:buClr>
              <a:buSzPts val="2600"/>
              <a:buFont typeface="Calibri"/>
              <a:buNone/>
              <a:defRPr sz="1950" b="0" i="0" u="none" strike="noStrike" cap="none">
                <a:solidFill>
                  <a:schemeClr val="accent3"/>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3426119" y="1789712"/>
            <a:ext cx="3089025" cy="2804700"/>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330"/>
              </a:spcBef>
              <a:spcAft>
                <a:spcPts val="0"/>
              </a:spcAft>
              <a:buClr>
                <a:schemeClr val="dk1"/>
              </a:buClr>
              <a:buSzPts val="2200"/>
              <a:buFont typeface="Arial"/>
              <a:buChar char="•"/>
              <a:defRPr sz="1650" b="0" i="0" u="none" strike="noStrike" cap="none">
                <a:solidFill>
                  <a:schemeClr val="dk1"/>
                </a:solidFill>
                <a:latin typeface="Calibri"/>
                <a:ea typeface="Calibri"/>
                <a:cs typeface="Calibri"/>
                <a:sym typeface="Calibri"/>
              </a:defRPr>
            </a:lvl1pPr>
            <a:lvl2pPr marL="914400" marR="0" lvl="1"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3pPr>
            <a:lvl4pPr marL="1828800" marR="0" lvl="3" indent="-317500" algn="l">
              <a:lnSpc>
                <a:spcPct val="100000"/>
              </a:lnSpc>
              <a:spcBef>
                <a:spcPts val="210"/>
              </a:spcBef>
              <a:spcAft>
                <a:spcPts val="0"/>
              </a:spcAft>
              <a:buClr>
                <a:schemeClr val="dk1"/>
              </a:buClr>
              <a:buSzPts val="1400"/>
              <a:buFont typeface="Arial"/>
              <a:buChar char="–"/>
              <a:defRPr sz="105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210"/>
              </a:spcBef>
              <a:spcAft>
                <a:spcPts val="0"/>
              </a:spcAft>
              <a:buClr>
                <a:schemeClr val="dk1"/>
              </a:buClr>
              <a:buSzPts val="1400"/>
              <a:buFont typeface="Arial"/>
              <a:buChar char="»"/>
              <a:defRPr sz="105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a:spLocks noGrp="1"/>
          </p:cNvSpPr>
          <p:nvPr>
            <p:ph type="pic" idx="2"/>
          </p:nvPr>
        </p:nvSpPr>
        <p:spPr>
          <a:xfrm>
            <a:off x="0" y="1198261"/>
            <a:ext cx="3211200" cy="3396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342900" y="205978"/>
            <a:ext cx="6172200" cy="85725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Montserrat"/>
              <a:buNone/>
              <a:defRPr sz="2250" b="1"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013"/>
            </a:lvl2pPr>
            <a:lvl3pPr lvl="2" indent="0" rtl="0">
              <a:spcBef>
                <a:spcPts val="0"/>
              </a:spcBef>
              <a:spcAft>
                <a:spcPts val="0"/>
              </a:spcAft>
              <a:buSzPts val="1400"/>
              <a:buFont typeface="Arial"/>
              <a:buNone/>
              <a:defRPr sz="1013"/>
            </a:lvl3pPr>
            <a:lvl4pPr lvl="3" indent="0" rtl="0">
              <a:spcBef>
                <a:spcPts val="0"/>
              </a:spcBef>
              <a:spcAft>
                <a:spcPts val="0"/>
              </a:spcAft>
              <a:buSzPts val="1400"/>
              <a:buFont typeface="Arial"/>
              <a:buNone/>
              <a:defRPr sz="1013"/>
            </a:lvl4pPr>
            <a:lvl5pPr lvl="4" indent="0" rtl="0">
              <a:spcBef>
                <a:spcPts val="0"/>
              </a:spcBef>
              <a:spcAft>
                <a:spcPts val="0"/>
              </a:spcAft>
              <a:buSzPts val="1400"/>
              <a:buFont typeface="Arial"/>
              <a:buNone/>
              <a:defRPr sz="1013"/>
            </a:lvl5pPr>
            <a:lvl6pPr lvl="5" indent="0" rtl="0">
              <a:spcBef>
                <a:spcPts val="0"/>
              </a:spcBef>
              <a:spcAft>
                <a:spcPts val="0"/>
              </a:spcAft>
              <a:buSzPts val="1400"/>
              <a:buFont typeface="Arial"/>
              <a:buNone/>
              <a:defRPr sz="1013"/>
            </a:lvl6pPr>
            <a:lvl7pPr lvl="6" indent="0" rtl="0">
              <a:spcBef>
                <a:spcPts val="0"/>
              </a:spcBef>
              <a:spcAft>
                <a:spcPts val="0"/>
              </a:spcAft>
              <a:buSzPts val="1400"/>
              <a:buFont typeface="Arial"/>
              <a:buNone/>
              <a:defRPr sz="1013"/>
            </a:lvl7pPr>
            <a:lvl8pPr lvl="7" indent="0" rtl="0">
              <a:spcBef>
                <a:spcPts val="0"/>
              </a:spcBef>
              <a:spcAft>
                <a:spcPts val="0"/>
              </a:spcAft>
              <a:buSzPts val="1400"/>
              <a:buFont typeface="Arial"/>
              <a:buNone/>
              <a:defRPr sz="1013"/>
            </a:lvl8pPr>
            <a:lvl9pPr lvl="8" indent="0" rtl="0">
              <a:spcBef>
                <a:spcPts val="0"/>
              </a:spcBef>
              <a:spcAft>
                <a:spcPts val="0"/>
              </a:spcAft>
              <a:buSzPts val="1400"/>
              <a:buFont typeface="Arial"/>
              <a:buNone/>
              <a:defRPr sz="1013"/>
            </a:lvl9pPr>
          </a:lstStyle>
          <a:p>
            <a:endParaRPr/>
          </a:p>
        </p:txBody>
      </p:sp>
      <p:sp>
        <p:nvSpPr>
          <p:cNvPr id="81" name="Google Shape;81;p11"/>
          <p:cNvSpPr txBox="1">
            <a:spLocks noGrp="1"/>
          </p:cNvSpPr>
          <p:nvPr>
            <p:ph type="body" idx="1"/>
          </p:nvPr>
        </p:nvSpPr>
        <p:spPr>
          <a:xfrm rot="5400000">
            <a:off x="1731712" y="-188663"/>
            <a:ext cx="3394575" cy="6172200"/>
          </a:xfrm>
          <a:prstGeom prst="rect">
            <a:avLst/>
          </a:prstGeom>
          <a:noFill/>
          <a:ln>
            <a:noFill/>
          </a:ln>
        </p:spPr>
        <p:txBody>
          <a:bodyPr spcFirstLastPara="1" wrap="square" lIns="91425" tIns="91425" rIns="91425" bIns="91425" anchor="t" anchorCtr="0">
            <a:noAutofit/>
          </a:bodyPr>
          <a:lstStyle>
            <a:lvl1pPr marL="257175" marR="0" lvl="0" indent="-242888" algn="l" rtl="0">
              <a:lnSpc>
                <a:spcPct val="100000"/>
              </a:lnSpc>
              <a:spcBef>
                <a:spcPts val="360"/>
              </a:spcBef>
              <a:spcAft>
                <a:spcPts val="0"/>
              </a:spcAft>
              <a:buClr>
                <a:schemeClr val="dk1"/>
              </a:buClr>
              <a:buSzPts val="3200"/>
              <a:buFont typeface="Arial"/>
              <a:buChar char="•"/>
              <a:defRPr sz="1800" b="0" i="0" u="none" strike="noStrike" cap="none">
                <a:solidFill>
                  <a:schemeClr val="dk1"/>
                </a:solidFill>
                <a:latin typeface="Arial"/>
                <a:ea typeface="Arial"/>
                <a:cs typeface="Arial"/>
                <a:sym typeface="Arial"/>
              </a:defRPr>
            </a:lvl1pPr>
            <a:lvl2pPr marL="514350" marR="0" lvl="1" indent="-228600" algn="l" rtl="0">
              <a:lnSpc>
                <a:spcPct val="100000"/>
              </a:lnSpc>
              <a:spcBef>
                <a:spcPts val="315"/>
              </a:spcBef>
              <a:spcAft>
                <a:spcPts val="0"/>
              </a:spcAft>
              <a:buClr>
                <a:schemeClr val="dk1"/>
              </a:buClr>
              <a:buSzPts val="2800"/>
              <a:buFont typeface="Arial"/>
              <a:buChar char="–"/>
              <a:defRPr sz="1575" b="0" i="0" u="none" strike="noStrike" cap="none">
                <a:solidFill>
                  <a:schemeClr val="dk1"/>
                </a:solidFill>
                <a:latin typeface="Arial"/>
                <a:ea typeface="Arial"/>
                <a:cs typeface="Arial"/>
                <a:sym typeface="Arial"/>
              </a:defRPr>
            </a:lvl2pPr>
            <a:lvl3pPr marL="771525" marR="0" lvl="2" indent="-214313" algn="l" rtl="0">
              <a:lnSpc>
                <a:spcPct val="100000"/>
              </a:lnSpc>
              <a:spcBef>
                <a:spcPts val="270"/>
              </a:spcBef>
              <a:spcAft>
                <a:spcPts val="0"/>
              </a:spcAft>
              <a:buClr>
                <a:schemeClr val="dk1"/>
              </a:buClr>
              <a:buSzPts val="2400"/>
              <a:buFont typeface="Arial"/>
              <a:buChar char="•"/>
              <a:defRPr sz="1350" b="0" i="0" u="none" strike="noStrike" cap="none">
                <a:solidFill>
                  <a:schemeClr val="dk1"/>
                </a:solidFill>
                <a:latin typeface="Arial"/>
                <a:ea typeface="Arial"/>
                <a:cs typeface="Arial"/>
                <a:sym typeface="Arial"/>
              </a:defRPr>
            </a:lvl3pPr>
            <a:lvl4pPr marL="1028700" marR="0" lvl="3"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4pPr>
            <a:lvl5pPr marL="1285875" marR="0" lvl="4"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5pPr>
            <a:lvl6pPr marL="1543050" marR="0" lvl="5"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6pPr>
            <a:lvl7pPr marL="1800225" marR="0" lvl="6"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7pPr>
            <a:lvl8pPr marL="2057400" marR="0" lvl="7"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8pPr>
            <a:lvl9pPr marL="2314575" marR="0" lvl="8"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342900" y="4767263"/>
            <a:ext cx="1600256" cy="2738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83" name="Google Shape;83;p11"/>
          <p:cNvSpPr txBox="1">
            <a:spLocks noGrp="1"/>
          </p:cNvSpPr>
          <p:nvPr>
            <p:ph type="ftr" idx="11"/>
          </p:nvPr>
        </p:nvSpPr>
        <p:spPr>
          <a:xfrm>
            <a:off x="2343150" y="4767263"/>
            <a:ext cx="2171644" cy="2738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84" name="Google Shape;84;p11"/>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8331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3549262" y="1628766"/>
            <a:ext cx="4388625" cy="154305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Montserrat"/>
              <a:buNone/>
              <a:defRPr sz="2250" b="1"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013"/>
            </a:lvl2pPr>
            <a:lvl3pPr lvl="2" indent="0" rtl="0">
              <a:spcBef>
                <a:spcPts val="0"/>
              </a:spcBef>
              <a:spcAft>
                <a:spcPts val="0"/>
              </a:spcAft>
              <a:buSzPts val="1400"/>
              <a:buFont typeface="Arial"/>
              <a:buNone/>
              <a:defRPr sz="1013"/>
            </a:lvl3pPr>
            <a:lvl4pPr lvl="3" indent="0" rtl="0">
              <a:spcBef>
                <a:spcPts val="0"/>
              </a:spcBef>
              <a:spcAft>
                <a:spcPts val="0"/>
              </a:spcAft>
              <a:buSzPts val="1400"/>
              <a:buFont typeface="Arial"/>
              <a:buNone/>
              <a:defRPr sz="1013"/>
            </a:lvl4pPr>
            <a:lvl5pPr lvl="4" indent="0" rtl="0">
              <a:spcBef>
                <a:spcPts val="0"/>
              </a:spcBef>
              <a:spcAft>
                <a:spcPts val="0"/>
              </a:spcAft>
              <a:buSzPts val="1400"/>
              <a:buFont typeface="Arial"/>
              <a:buNone/>
              <a:defRPr sz="1013"/>
            </a:lvl5pPr>
            <a:lvl6pPr lvl="5" indent="0" rtl="0">
              <a:spcBef>
                <a:spcPts val="0"/>
              </a:spcBef>
              <a:spcAft>
                <a:spcPts val="0"/>
              </a:spcAft>
              <a:buSzPts val="1400"/>
              <a:buFont typeface="Arial"/>
              <a:buNone/>
              <a:defRPr sz="1013"/>
            </a:lvl6pPr>
            <a:lvl7pPr lvl="6" indent="0" rtl="0">
              <a:spcBef>
                <a:spcPts val="0"/>
              </a:spcBef>
              <a:spcAft>
                <a:spcPts val="0"/>
              </a:spcAft>
              <a:buSzPts val="1400"/>
              <a:buFont typeface="Arial"/>
              <a:buNone/>
              <a:defRPr sz="1013"/>
            </a:lvl7pPr>
            <a:lvl8pPr lvl="7" indent="0" rtl="0">
              <a:spcBef>
                <a:spcPts val="0"/>
              </a:spcBef>
              <a:spcAft>
                <a:spcPts val="0"/>
              </a:spcAft>
              <a:buSzPts val="1400"/>
              <a:buFont typeface="Arial"/>
              <a:buNone/>
              <a:defRPr sz="1013"/>
            </a:lvl8pPr>
            <a:lvl9pPr lvl="8" indent="0" rtl="0">
              <a:spcBef>
                <a:spcPts val="0"/>
              </a:spcBef>
              <a:spcAft>
                <a:spcPts val="0"/>
              </a:spcAft>
              <a:buSzPts val="1400"/>
              <a:buFont typeface="Arial"/>
              <a:buNone/>
              <a:defRPr sz="1013"/>
            </a:lvl9pPr>
          </a:lstStyle>
          <a:p>
            <a:endParaRPr/>
          </a:p>
        </p:txBody>
      </p:sp>
      <p:sp>
        <p:nvSpPr>
          <p:cNvPr id="87" name="Google Shape;87;p12"/>
          <p:cNvSpPr txBox="1">
            <a:spLocks noGrp="1"/>
          </p:cNvSpPr>
          <p:nvPr>
            <p:ph type="body" idx="1"/>
          </p:nvPr>
        </p:nvSpPr>
        <p:spPr>
          <a:xfrm rot="5400000">
            <a:off x="405983" y="142837"/>
            <a:ext cx="4388625" cy="4514906"/>
          </a:xfrm>
          <a:prstGeom prst="rect">
            <a:avLst/>
          </a:prstGeom>
          <a:noFill/>
          <a:ln>
            <a:noFill/>
          </a:ln>
        </p:spPr>
        <p:txBody>
          <a:bodyPr spcFirstLastPara="1" wrap="square" lIns="91425" tIns="91425" rIns="91425" bIns="91425" anchor="t" anchorCtr="0">
            <a:noAutofit/>
          </a:bodyPr>
          <a:lstStyle>
            <a:lvl1pPr marL="257175" marR="0" lvl="0" indent="-242888" algn="l" rtl="0">
              <a:lnSpc>
                <a:spcPct val="100000"/>
              </a:lnSpc>
              <a:spcBef>
                <a:spcPts val="360"/>
              </a:spcBef>
              <a:spcAft>
                <a:spcPts val="0"/>
              </a:spcAft>
              <a:buClr>
                <a:schemeClr val="dk1"/>
              </a:buClr>
              <a:buSzPts val="3200"/>
              <a:buFont typeface="Arial"/>
              <a:buChar char="•"/>
              <a:defRPr sz="1800" b="0" i="0" u="none" strike="noStrike" cap="none">
                <a:solidFill>
                  <a:schemeClr val="dk1"/>
                </a:solidFill>
                <a:latin typeface="Arial"/>
                <a:ea typeface="Arial"/>
                <a:cs typeface="Arial"/>
                <a:sym typeface="Arial"/>
              </a:defRPr>
            </a:lvl1pPr>
            <a:lvl2pPr marL="514350" marR="0" lvl="1" indent="-228600" algn="l" rtl="0">
              <a:lnSpc>
                <a:spcPct val="100000"/>
              </a:lnSpc>
              <a:spcBef>
                <a:spcPts val="315"/>
              </a:spcBef>
              <a:spcAft>
                <a:spcPts val="0"/>
              </a:spcAft>
              <a:buClr>
                <a:schemeClr val="dk1"/>
              </a:buClr>
              <a:buSzPts val="2800"/>
              <a:buFont typeface="Arial"/>
              <a:buChar char="–"/>
              <a:defRPr sz="1575" b="0" i="0" u="none" strike="noStrike" cap="none">
                <a:solidFill>
                  <a:schemeClr val="dk1"/>
                </a:solidFill>
                <a:latin typeface="Arial"/>
                <a:ea typeface="Arial"/>
                <a:cs typeface="Arial"/>
                <a:sym typeface="Arial"/>
              </a:defRPr>
            </a:lvl2pPr>
            <a:lvl3pPr marL="771525" marR="0" lvl="2" indent="-214313" algn="l" rtl="0">
              <a:lnSpc>
                <a:spcPct val="100000"/>
              </a:lnSpc>
              <a:spcBef>
                <a:spcPts val="270"/>
              </a:spcBef>
              <a:spcAft>
                <a:spcPts val="0"/>
              </a:spcAft>
              <a:buClr>
                <a:schemeClr val="dk1"/>
              </a:buClr>
              <a:buSzPts val="2400"/>
              <a:buFont typeface="Arial"/>
              <a:buChar char="•"/>
              <a:defRPr sz="1350" b="0" i="0" u="none" strike="noStrike" cap="none">
                <a:solidFill>
                  <a:schemeClr val="dk1"/>
                </a:solidFill>
                <a:latin typeface="Arial"/>
                <a:ea typeface="Arial"/>
                <a:cs typeface="Arial"/>
                <a:sym typeface="Arial"/>
              </a:defRPr>
            </a:lvl3pPr>
            <a:lvl4pPr marL="1028700" marR="0" lvl="3"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4pPr>
            <a:lvl5pPr marL="1285875" marR="0" lvl="4"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5pPr>
            <a:lvl6pPr marL="1543050" marR="0" lvl="5"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6pPr>
            <a:lvl7pPr marL="1800225" marR="0" lvl="6"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7pPr>
            <a:lvl8pPr marL="2057400" marR="0" lvl="7"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8pPr>
            <a:lvl9pPr marL="2314575" marR="0" lvl="8" indent="-200025" algn="l" rtl="0">
              <a:lnSpc>
                <a:spcPct val="100000"/>
              </a:lnSpc>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342900" y="4767263"/>
            <a:ext cx="1600256" cy="2738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89" name="Google Shape;89;p12"/>
          <p:cNvSpPr txBox="1">
            <a:spLocks noGrp="1"/>
          </p:cNvSpPr>
          <p:nvPr>
            <p:ph type="ftr" idx="11"/>
          </p:nvPr>
        </p:nvSpPr>
        <p:spPr>
          <a:xfrm>
            <a:off x="2343150" y="4767263"/>
            <a:ext cx="2171644" cy="2738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90" name="Google Shape;90;p12"/>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43836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342900" y="832405"/>
            <a:ext cx="6172200" cy="616275"/>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18453B"/>
              </a:buClr>
              <a:buSzPts val="1400"/>
              <a:buFont typeface="Montserrat"/>
              <a:buNone/>
              <a:defRPr sz="2025" b="1" i="0" u="none" strike="noStrike" cap="none">
                <a:solidFill>
                  <a:srgbClr val="18453B"/>
                </a:solidFill>
                <a:latin typeface="Montserrat"/>
                <a:ea typeface="Montserrat"/>
                <a:cs typeface="Montserrat"/>
                <a:sym typeface="Montserrat"/>
              </a:defRPr>
            </a:lvl1pPr>
            <a:lvl2pPr lvl="1" indent="0" rtl="0">
              <a:spcBef>
                <a:spcPts val="0"/>
              </a:spcBef>
              <a:spcAft>
                <a:spcPts val="0"/>
              </a:spcAft>
              <a:buClr>
                <a:schemeClr val="dk1"/>
              </a:buClr>
              <a:buSzPts val="1400"/>
              <a:buFont typeface="Arial"/>
              <a:buNone/>
              <a:defRPr sz="2475">
                <a:solidFill>
                  <a:schemeClr val="dk1"/>
                </a:solidFill>
              </a:defRPr>
            </a:lvl2pPr>
            <a:lvl3pPr lvl="2" indent="0" rtl="0">
              <a:spcBef>
                <a:spcPts val="0"/>
              </a:spcBef>
              <a:spcAft>
                <a:spcPts val="0"/>
              </a:spcAft>
              <a:buClr>
                <a:schemeClr val="dk1"/>
              </a:buClr>
              <a:buSzPts val="1400"/>
              <a:buFont typeface="Arial"/>
              <a:buNone/>
              <a:defRPr sz="2475">
                <a:solidFill>
                  <a:schemeClr val="dk1"/>
                </a:solidFill>
              </a:defRPr>
            </a:lvl3pPr>
            <a:lvl4pPr lvl="3" indent="0" rtl="0">
              <a:spcBef>
                <a:spcPts val="0"/>
              </a:spcBef>
              <a:spcAft>
                <a:spcPts val="0"/>
              </a:spcAft>
              <a:buClr>
                <a:schemeClr val="dk1"/>
              </a:buClr>
              <a:buSzPts val="1400"/>
              <a:buFont typeface="Arial"/>
              <a:buNone/>
              <a:defRPr sz="2475">
                <a:solidFill>
                  <a:schemeClr val="dk1"/>
                </a:solidFill>
              </a:defRPr>
            </a:lvl4pPr>
            <a:lvl5pPr lvl="4" indent="0" rtl="0">
              <a:spcBef>
                <a:spcPts val="0"/>
              </a:spcBef>
              <a:spcAft>
                <a:spcPts val="0"/>
              </a:spcAft>
              <a:buClr>
                <a:schemeClr val="dk1"/>
              </a:buClr>
              <a:buSzPts val="1400"/>
              <a:buFont typeface="Arial"/>
              <a:buNone/>
              <a:defRPr sz="2475">
                <a:solidFill>
                  <a:schemeClr val="dk1"/>
                </a:solidFill>
              </a:defRPr>
            </a:lvl5pPr>
            <a:lvl6pPr lvl="5" indent="0" rtl="0">
              <a:spcBef>
                <a:spcPts val="0"/>
              </a:spcBef>
              <a:spcAft>
                <a:spcPts val="0"/>
              </a:spcAft>
              <a:buClr>
                <a:schemeClr val="dk1"/>
              </a:buClr>
              <a:buSzPts val="1400"/>
              <a:buFont typeface="Arial"/>
              <a:buNone/>
              <a:defRPr sz="2475">
                <a:solidFill>
                  <a:schemeClr val="dk1"/>
                </a:solidFill>
              </a:defRPr>
            </a:lvl6pPr>
            <a:lvl7pPr lvl="6" indent="0" rtl="0">
              <a:spcBef>
                <a:spcPts val="0"/>
              </a:spcBef>
              <a:spcAft>
                <a:spcPts val="0"/>
              </a:spcAft>
              <a:buClr>
                <a:schemeClr val="dk1"/>
              </a:buClr>
              <a:buSzPts val="1400"/>
              <a:buFont typeface="Arial"/>
              <a:buNone/>
              <a:defRPr sz="2475">
                <a:solidFill>
                  <a:schemeClr val="dk1"/>
                </a:solidFill>
              </a:defRPr>
            </a:lvl7pPr>
            <a:lvl8pPr lvl="7" indent="0" rtl="0">
              <a:spcBef>
                <a:spcPts val="0"/>
              </a:spcBef>
              <a:spcAft>
                <a:spcPts val="0"/>
              </a:spcAft>
              <a:buClr>
                <a:schemeClr val="dk1"/>
              </a:buClr>
              <a:buSzPts val="1400"/>
              <a:buFont typeface="Arial"/>
              <a:buNone/>
              <a:defRPr sz="2475">
                <a:solidFill>
                  <a:schemeClr val="dk1"/>
                </a:solidFill>
              </a:defRPr>
            </a:lvl8pPr>
            <a:lvl9pPr lvl="8" indent="0" rtl="0">
              <a:spcBef>
                <a:spcPts val="0"/>
              </a:spcBef>
              <a:spcAft>
                <a:spcPts val="0"/>
              </a:spcAft>
              <a:buClr>
                <a:schemeClr val="dk1"/>
              </a:buClr>
              <a:buSzPts val="1400"/>
              <a:buFont typeface="Arial"/>
              <a:buNone/>
              <a:defRPr sz="2475">
                <a:solidFill>
                  <a:schemeClr val="dk1"/>
                </a:solidFill>
              </a:defRPr>
            </a:lvl9pPr>
          </a:lstStyle>
          <a:p>
            <a:endParaRPr/>
          </a:p>
        </p:txBody>
      </p:sp>
      <p:sp>
        <p:nvSpPr>
          <p:cNvPr id="93" name="Google Shape;93;p13"/>
          <p:cNvSpPr txBox="1">
            <a:spLocks noGrp="1"/>
          </p:cNvSpPr>
          <p:nvPr>
            <p:ph type="body" idx="1"/>
          </p:nvPr>
        </p:nvSpPr>
        <p:spPr>
          <a:xfrm>
            <a:off x="342900" y="1560756"/>
            <a:ext cx="6172200" cy="3018150"/>
          </a:xfrm>
          <a:prstGeom prst="rect">
            <a:avLst/>
          </a:prstGeom>
          <a:noFill/>
          <a:ln>
            <a:noFill/>
          </a:ln>
        </p:spPr>
        <p:txBody>
          <a:bodyPr spcFirstLastPara="1" wrap="square" lIns="91425" tIns="91425" rIns="91425" bIns="91425" anchor="t" anchorCtr="0">
            <a:noAutofit/>
          </a:bodyPr>
          <a:lstStyle>
            <a:lvl1pPr marL="257175" marR="0" lvl="0" indent="-128588" algn="l" rtl="0">
              <a:lnSpc>
                <a:spcPct val="100000"/>
              </a:lnSpc>
              <a:spcBef>
                <a:spcPts val="0"/>
              </a:spcBef>
              <a:spcAft>
                <a:spcPts val="0"/>
              </a:spcAft>
              <a:buClr>
                <a:srgbClr val="3F3F3F"/>
              </a:buClr>
              <a:buSzPts val="3200"/>
              <a:buFont typeface="Arial"/>
              <a:buNone/>
              <a:defRPr sz="1350" b="0" i="0" u="none" strike="noStrike" cap="none">
                <a:solidFill>
                  <a:srgbClr val="3F3F3F"/>
                </a:solidFill>
                <a:latin typeface="Arial"/>
                <a:ea typeface="Arial"/>
                <a:cs typeface="Arial"/>
                <a:sym typeface="Arial"/>
              </a:defRPr>
            </a:lvl1pPr>
            <a:lvl2pPr marL="514350" marR="0" lvl="1" indent="-128588" algn="l" rtl="0">
              <a:lnSpc>
                <a:spcPct val="100000"/>
              </a:lnSpc>
              <a:spcBef>
                <a:spcPts val="0"/>
              </a:spcBef>
              <a:spcAft>
                <a:spcPts val="0"/>
              </a:spcAft>
              <a:buClr>
                <a:srgbClr val="3F3F3F"/>
              </a:buClr>
              <a:buSzPts val="2800"/>
              <a:buFont typeface="Arial"/>
              <a:buNone/>
              <a:defRPr sz="1125" b="0" i="0" u="none" strike="noStrike" cap="none">
                <a:solidFill>
                  <a:srgbClr val="3F3F3F"/>
                </a:solidFill>
                <a:latin typeface="Arial"/>
                <a:ea typeface="Arial"/>
                <a:cs typeface="Arial"/>
                <a:sym typeface="Arial"/>
              </a:defRPr>
            </a:lvl2pPr>
            <a:lvl3pPr marL="771525" marR="0" lvl="2" indent="-128588" algn="l" rtl="0">
              <a:lnSpc>
                <a:spcPct val="100000"/>
              </a:lnSpc>
              <a:spcBef>
                <a:spcPts val="0"/>
              </a:spcBef>
              <a:spcAft>
                <a:spcPts val="0"/>
              </a:spcAft>
              <a:buClr>
                <a:srgbClr val="3F3F3F"/>
              </a:buClr>
              <a:buSzPts val="2400"/>
              <a:buFont typeface="Arial"/>
              <a:buNone/>
              <a:defRPr sz="1125" b="0" i="0" u="none" strike="noStrike" cap="none">
                <a:solidFill>
                  <a:srgbClr val="3F3F3F"/>
                </a:solidFill>
                <a:latin typeface="Arial"/>
                <a:ea typeface="Arial"/>
                <a:cs typeface="Arial"/>
                <a:sym typeface="Arial"/>
              </a:defRPr>
            </a:lvl3pPr>
            <a:lvl4pPr marL="1028700" marR="0" lvl="3" indent="-128588" algn="l" rtl="0">
              <a:lnSpc>
                <a:spcPct val="100000"/>
              </a:lnSpc>
              <a:spcBef>
                <a:spcPts val="0"/>
              </a:spcBef>
              <a:spcAft>
                <a:spcPts val="0"/>
              </a:spcAft>
              <a:buClr>
                <a:srgbClr val="000000"/>
              </a:buClr>
              <a:buSzPts val="2000"/>
              <a:buFont typeface="Arial"/>
              <a:buNone/>
              <a:defRPr sz="788" b="0" i="0" u="none" strike="noStrike" cap="none">
                <a:solidFill>
                  <a:srgbClr val="000000"/>
                </a:solidFill>
                <a:latin typeface="Arial"/>
                <a:ea typeface="Arial"/>
                <a:cs typeface="Arial"/>
                <a:sym typeface="Arial"/>
              </a:defRPr>
            </a:lvl4pPr>
            <a:lvl5pPr marL="1285875" marR="0" lvl="4" indent="-128588" algn="l" rtl="0">
              <a:lnSpc>
                <a:spcPct val="100000"/>
              </a:lnSpc>
              <a:spcBef>
                <a:spcPts val="0"/>
              </a:spcBef>
              <a:spcAft>
                <a:spcPts val="0"/>
              </a:spcAft>
              <a:buClr>
                <a:srgbClr val="000000"/>
              </a:buClr>
              <a:buSzPts val="2000"/>
              <a:buFont typeface="Arial"/>
              <a:buNone/>
              <a:defRPr sz="788" b="0" i="0" u="none" strike="noStrike" cap="none">
                <a:solidFill>
                  <a:srgbClr val="000000"/>
                </a:solidFill>
                <a:latin typeface="Arial"/>
                <a:ea typeface="Arial"/>
                <a:cs typeface="Arial"/>
                <a:sym typeface="Arial"/>
              </a:defRPr>
            </a:lvl5pPr>
            <a:lvl6pPr marL="1543050" marR="0" lvl="5" indent="-128588" algn="l" rtl="0">
              <a:lnSpc>
                <a:spcPct val="100000"/>
              </a:lnSpc>
              <a:spcBef>
                <a:spcPts val="0"/>
              </a:spcBef>
              <a:spcAft>
                <a:spcPts val="0"/>
              </a:spcAft>
              <a:buClr>
                <a:schemeClr val="dk1"/>
              </a:buClr>
              <a:buSzPts val="2000"/>
              <a:buFont typeface="Calibri"/>
              <a:buNone/>
              <a:defRPr sz="1125" b="0" i="0" u="none" strike="noStrike" cap="none">
                <a:solidFill>
                  <a:schemeClr val="dk1"/>
                </a:solidFill>
                <a:latin typeface="Calibri"/>
                <a:ea typeface="Calibri"/>
                <a:cs typeface="Calibri"/>
                <a:sym typeface="Calibri"/>
              </a:defRPr>
            </a:lvl6pPr>
            <a:lvl7pPr marL="1800225" marR="0" lvl="6" indent="-128588" algn="l" rtl="0">
              <a:lnSpc>
                <a:spcPct val="100000"/>
              </a:lnSpc>
              <a:spcBef>
                <a:spcPts val="0"/>
              </a:spcBef>
              <a:spcAft>
                <a:spcPts val="0"/>
              </a:spcAft>
              <a:buClr>
                <a:schemeClr val="dk1"/>
              </a:buClr>
              <a:buSzPts val="2000"/>
              <a:buFont typeface="Calibri"/>
              <a:buNone/>
              <a:defRPr sz="1125" b="0" i="0" u="none" strike="noStrike" cap="none">
                <a:solidFill>
                  <a:schemeClr val="dk1"/>
                </a:solidFill>
                <a:latin typeface="Calibri"/>
                <a:ea typeface="Calibri"/>
                <a:cs typeface="Calibri"/>
                <a:sym typeface="Calibri"/>
              </a:defRPr>
            </a:lvl7pPr>
            <a:lvl8pPr marL="2057400" marR="0" lvl="7" indent="-128588" algn="l" rtl="0">
              <a:lnSpc>
                <a:spcPct val="100000"/>
              </a:lnSpc>
              <a:spcBef>
                <a:spcPts val="0"/>
              </a:spcBef>
              <a:spcAft>
                <a:spcPts val="0"/>
              </a:spcAft>
              <a:buClr>
                <a:schemeClr val="dk1"/>
              </a:buClr>
              <a:buSzPts val="2000"/>
              <a:buFont typeface="Calibri"/>
              <a:buNone/>
              <a:defRPr sz="1125" b="0" i="0" u="none" strike="noStrike" cap="none">
                <a:solidFill>
                  <a:schemeClr val="dk1"/>
                </a:solidFill>
                <a:latin typeface="Calibri"/>
                <a:ea typeface="Calibri"/>
                <a:cs typeface="Calibri"/>
                <a:sym typeface="Calibri"/>
              </a:defRPr>
            </a:lvl8pPr>
            <a:lvl9pPr marL="2314575" marR="0" lvl="8" indent="-128588" algn="l" rtl="0">
              <a:lnSpc>
                <a:spcPct val="100000"/>
              </a:lnSpc>
              <a:spcBef>
                <a:spcPts val="0"/>
              </a:spcBef>
              <a:spcAft>
                <a:spcPts val="0"/>
              </a:spcAft>
              <a:buClr>
                <a:schemeClr val="dk1"/>
              </a:buClr>
              <a:buSzPts val="2000"/>
              <a:buFont typeface="Calibri"/>
              <a:buNone/>
              <a:defRPr sz="1125" b="0" i="0" u="none" strike="noStrike" cap="none">
                <a:solidFill>
                  <a:schemeClr val="dk1"/>
                </a:solidFill>
                <a:latin typeface="Calibri"/>
                <a:ea typeface="Calibri"/>
                <a:cs typeface="Calibri"/>
                <a:sym typeface="Calibri"/>
              </a:defRPr>
            </a:lvl9pPr>
          </a:lstStyle>
          <a:p>
            <a:endParaRPr/>
          </a:p>
        </p:txBody>
      </p:sp>
      <p:sp>
        <p:nvSpPr>
          <p:cNvPr id="94" name="Google Shape;94;p13"/>
          <p:cNvSpPr txBox="1">
            <a:spLocks noGrp="1"/>
          </p:cNvSpPr>
          <p:nvPr>
            <p:ph type="dt" idx="10"/>
          </p:nvPr>
        </p:nvSpPr>
        <p:spPr>
          <a:xfrm>
            <a:off x="342900" y="4767263"/>
            <a:ext cx="1600256" cy="2738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595959"/>
              </a:buClr>
              <a:buSzPts val="1400"/>
              <a:buFont typeface="Arial"/>
              <a:buNone/>
              <a:defRPr sz="675" b="0" i="0" u="none" strike="noStrike" cap="none">
                <a:solidFill>
                  <a:srgbClr val="595959"/>
                </a:solidFill>
                <a:latin typeface="Arial"/>
                <a:ea typeface="Arial"/>
                <a:cs typeface="Arial"/>
                <a:sym typeface="Arial"/>
              </a:defRPr>
            </a:lvl1pPr>
            <a:lvl2pPr marL="257175" marR="0" lvl="1"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L="514350" marR="0" lvl="2"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L="771525" marR="0" lvl="3"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L="1028700" marR="0" lvl="4"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L="1285875" marR="0" lvl="5"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L="1543050" marR="0" lvl="6"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L="1800225" marR="0" lvl="7"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L="2057400" marR="0" lvl="8"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95" name="Google Shape;95;p13"/>
          <p:cNvSpPr txBox="1">
            <a:spLocks noGrp="1"/>
          </p:cNvSpPr>
          <p:nvPr>
            <p:ph type="ftr" idx="11"/>
          </p:nvPr>
        </p:nvSpPr>
        <p:spPr>
          <a:xfrm>
            <a:off x="2343150" y="4767263"/>
            <a:ext cx="2171644" cy="2738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595959"/>
              </a:buClr>
              <a:buSzPts val="1400"/>
              <a:buFont typeface="Arial"/>
              <a:buNone/>
              <a:defRPr sz="675" b="0" i="0" u="none" strike="noStrike" cap="none">
                <a:solidFill>
                  <a:srgbClr val="595959"/>
                </a:solidFill>
                <a:latin typeface="Arial"/>
                <a:ea typeface="Arial"/>
                <a:cs typeface="Arial"/>
                <a:sym typeface="Arial"/>
              </a:defRPr>
            </a:lvl1pPr>
            <a:lvl2pPr marL="257175" marR="0" lvl="1"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L="514350" marR="0" lvl="2"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L="771525" marR="0" lvl="3"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L="1028700" marR="0" lvl="4"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L="1285875" marR="0" lvl="5"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L="1543050" marR="0" lvl="6"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L="1800225" marR="0" lvl="7"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L="2057400" marR="0" lvl="8" indent="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96" name="Google Shape;96;p13"/>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8382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343235" y="205940"/>
            <a:ext cx="6171525" cy="8572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1"/>
              </a:buClr>
              <a:buSzPts val="1400"/>
              <a:buFont typeface="Arial"/>
              <a:buNone/>
              <a:defRPr sz="2475"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2475">
                <a:solidFill>
                  <a:schemeClr val="dk1"/>
                </a:solidFill>
              </a:defRPr>
            </a:lvl2pPr>
            <a:lvl3pPr lvl="2" indent="0" algn="ctr" rtl="0">
              <a:spcBef>
                <a:spcPts val="0"/>
              </a:spcBef>
              <a:spcAft>
                <a:spcPts val="0"/>
              </a:spcAft>
              <a:buClr>
                <a:schemeClr val="dk1"/>
              </a:buClr>
              <a:buSzPts val="1400"/>
              <a:buFont typeface="Arial"/>
              <a:buNone/>
              <a:defRPr sz="2475">
                <a:solidFill>
                  <a:schemeClr val="dk1"/>
                </a:solidFill>
              </a:defRPr>
            </a:lvl3pPr>
            <a:lvl4pPr lvl="3" indent="0" algn="ctr" rtl="0">
              <a:spcBef>
                <a:spcPts val="0"/>
              </a:spcBef>
              <a:spcAft>
                <a:spcPts val="0"/>
              </a:spcAft>
              <a:buClr>
                <a:schemeClr val="dk1"/>
              </a:buClr>
              <a:buSzPts val="1400"/>
              <a:buFont typeface="Arial"/>
              <a:buNone/>
              <a:defRPr sz="2475">
                <a:solidFill>
                  <a:schemeClr val="dk1"/>
                </a:solidFill>
              </a:defRPr>
            </a:lvl4pPr>
            <a:lvl5pPr lvl="4" indent="0" algn="ctr" rtl="0">
              <a:spcBef>
                <a:spcPts val="0"/>
              </a:spcBef>
              <a:spcAft>
                <a:spcPts val="0"/>
              </a:spcAft>
              <a:buClr>
                <a:schemeClr val="dk1"/>
              </a:buClr>
              <a:buSzPts val="1400"/>
              <a:buFont typeface="Arial"/>
              <a:buNone/>
              <a:defRPr sz="2475">
                <a:solidFill>
                  <a:schemeClr val="dk1"/>
                </a:solidFill>
              </a:defRPr>
            </a:lvl5pPr>
            <a:lvl6pPr marL="257175" lvl="5" indent="0" algn="ctr" rtl="0">
              <a:spcBef>
                <a:spcPts val="0"/>
              </a:spcBef>
              <a:spcAft>
                <a:spcPts val="0"/>
              </a:spcAft>
              <a:buClr>
                <a:schemeClr val="dk1"/>
              </a:buClr>
              <a:buSzPts val="1400"/>
              <a:buFont typeface="Arial"/>
              <a:buNone/>
              <a:defRPr sz="2475">
                <a:solidFill>
                  <a:schemeClr val="dk1"/>
                </a:solidFill>
              </a:defRPr>
            </a:lvl6pPr>
            <a:lvl7pPr marL="514350" lvl="6" indent="0" algn="ctr" rtl="0">
              <a:spcBef>
                <a:spcPts val="0"/>
              </a:spcBef>
              <a:spcAft>
                <a:spcPts val="0"/>
              </a:spcAft>
              <a:buClr>
                <a:schemeClr val="dk1"/>
              </a:buClr>
              <a:buSzPts val="1400"/>
              <a:buFont typeface="Arial"/>
              <a:buNone/>
              <a:defRPr sz="2475">
                <a:solidFill>
                  <a:schemeClr val="dk1"/>
                </a:solidFill>
              </a:defRPr>
            </a:lvl7pPr>
            <a:lvl8pPr marL="771525" lvl="7" indent="0" algn="ctr" rtl="0">
              <a:spcBef>
                <a:spcPts val="0"/>
              </a:spcBef>
              <a:spcAft>
                <a:spcPts val="0"/>
              </a:spcAft>
              <a:buClr>
                <a:schemeClr val="dk1"/>
              </a:buClr>
              <a:buSzPts val="1400"/>
              <a:buFont typeface="Arial"/>
              <a:buNone/>
              <a:defRPr sz="2475">
                <a:solidFill>
                  <a:schemeClr val="dk1"/>
                </a:solidFill>
              </a:defRPr>
            </a:lvl8pPr>
            <a:lvl9pPr marL="1028700" lvl="8" indent="0" algn="ctr" rtl="0">
              <a:spcBef>
                <a:spcPts val="0"/>
              </a:spcBef>
              <a:spcAft>
                <a:spcPts val="0"/>
              </a:spcAft>
              <a:buClr>
                <a:schemeClr val="dk1"/>
              </a:buClr>
              <a:buSzPts val="1400"/>
              <a:buFont typeface="Arial"/>
              <a:buNone/>
              <a:defRPr sz="2475">
                <a:solidFill>
                  <a:schemeClr val="dk1"/>
                </a:solidFill>
              </a:defRPr>
            </a:lvl9pPr>
          </a:lstStyle>
          <a:p>
            <a:endParaRPr/>
          </a:p>
        </p:txBody>
      </p:sp>
      <p:sp>
        <p:nvSpPr>
          <p:cNvPr id="99" name="Google Shape;99;p14"/>
          <p:cNvSpPr txBox="1">
            <a:spLocks noGrp="1"/>
          </p:cNvSpPr>
          <p:nvPr>
            <p:ph type="body" idx="1"/>
          </p:nvPr>
        </p:nvSpPr>
        <p:spPr>
          <a:xfrm>
            <a:off x="400050" y="1200152"/>
            <a:ext cx="6172200" cy="3394575"/>
          </a:xfrm>
          <a:prstGeom prst="rect">
            <a:avLst/>
          </a:prstGeom>
          <a:noFill/>
          <a:ln>
            <a:noFill/>
          </a:ln>
        </p:spPr>
        <p:txBody>
          <a:bodyPr spcFirstLastPara="1" wrap="square" lIns="91425" tIns="91425" rIns="91425" bIns="91425" anchor="t" anchorCtr="0">
            <a:noAutofit/>
          </a:bodyPr>
          <a:lstStyle>
            <a:lvl1pPr marL="257175" marR="0" lvl="0" indent="-128588" algn="l" rtl="0">
              <a:lnSpc>
                <a:spcPct val="100000"/>
              </a:lnSpc>
              <a:spcBef>
                <a:spcPts val="0"/>
              </a:spcBef>
              <a:spcAft>
                <a:spcPts val="0"/>
              </a:spcAft>
              <a:buClr>
                <a:srgbClr val="000000"/>
              </a:buClr>
              <a:buSzPts val="3200"/>
              <a:buFont typeface="Arial"/>
              <a:buNone/>
              <a:defRPr sz="1575" b="0" i="0" u="none" strike="noStrike" cap="none">
                <a:solidFill>
                  <a:srgbClr val="000000"/>
                </a:solidFill>
                <a:latin typeface="Arial"/>
                <a:ea typeface="Arial"/>
                <a:cs typeface="Arial"/>
                <a:sym typeface="Arial"/>
              </a:defRPr>
            </a:lvl1pPr>
            <a:lvl2pPr marL="514350" marR="0" lvl="1" indent="-12858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L="771525" marR="0" lvl="2" indent="-128588" algn="l" rtl="0">
              <a:lnSpc>
                <a:spcPct val="100000"/>
              </a:lnSpc>
              <a:spcBef>
                <a:spcPts val="0"/>
              </a:spcBef>
              <a:spcAft>
                <a:spcPts val="0"/>
              </a:spcAft>
              <a:buClr>
                <a:srgbClr val="000000"/>
              </a:buClr>
              <a:buSzPts val="2400"/>
              <a:buFont typeface="Arial"/>
              <a:buNone/>
              <a:defRPr sz="1069" b="0" i="0" u="none" strike="noStrike" cap="none">
                <a:solidFill>
                  <a:srgbClr val="000000"/>
                </a:solidFill>
                <a:latin typeface="Arial"/>
                <a:ea typeface="Arial"/>
                <a:cs typeface="Arial"/>
                <a:sym typeface="Arial"/>
              </a:defRPr>
            </a:lvl3pPr>
            <a:lvl4pPr marL="1028700" marR="0" lvl="3" indent="-128588" algn="l" rtl="0">
              <a:lnSpc>
                <a:spcPct val="100000"/>
              </a:lnSpc>
              <a:spcBef>
                <a:spcPts val="0"/>
              </a:spcBef>
              <a:spcAft>
                <a:spcPts val="0"/>
              </a:spcAft>
              <a:buClr>
                <a:srgbClr val="000000"/>
              </a:buClr>
              <a:buSzPts val="2000"/>
              <a:buFont typeface="Arial"/>
              <a:buNone/>
              <a:defRPr sz="1013" b="0" i="0" u="none" strike="noStrike" cap="none">
                <a:solidFill>
                  <a:srgbClr val="000000"/>
                </a:solidFill>
                <a:latin typeface="Arial"/>
                <a:ea typeface="Arial"/>
                <a:cs typeface="Arial"/>
                <a:sym typeface="Arial"/>
              </a:defRPr>
            </a:lvl4pPr>
            <a:lvl5pPr marL="1285875" marR="0" lvl="4" indent="-128588" algn="l" rtl="0">
              <a:lnSpc>
                <a:spcPct val="100000"/>
              </a:lnSpc>
              <a:spcBef>
                <a:spcPts val="0"/>
              </a:spcBef>
              <a:spcAft>
                <a:spcPts val="0"/>
              </a:spcAft>
              <a:buClr>
                <a:srgbClr val="000000"/>
              </a:buClr>
              <a:buSzPts val="2000"/>
              <a:buFont typeface="Arial"/>
              <a:buNone/>
              <a:defRPr sz="1013" b="0" i="0" u="none" strike="noStrike" cap="none">
                <a:solidFill>
                  <a:srgbClr val="000000"/>
                </a:solidFill>
                <a:latin typeface="Arial"/>
                <a:ea typeface="Arial"/>
                <a:cs typeface="Arial"/>
                <a:sym typeface="Arial"/>
              </a:defRPr>
            </a:lvl5pPr>
            <a:lvl6pPr marL="1543050" marR="0" lvl="5" indent="-128588" algn="l" rtl="0">
              <a:lnSpc>
                <a:spcPct val="100000"/>
              </a:lnSpc>
              <a:spcBef>
                <a:spcPts val="0"/>
              </a:spcBef>
              <a:spcAft>
                <a:spcPts val="0"/>
              </a:spcAft>
              <a:buClr>
                <a:schemeClr val="dk1"/>
              </a:buClr>
              <a:buSzPts val="2000"/>
              <a:buFont typeface="Calibri"/>
              <a:buNone/>
              <a:defRPr sz="1125" b="0" i="0" u="none" strike="noStrike" cap="none">
                <a:solidFill>
                  <a:schemeClr val="dk1"/>
                </a:solidFill>
                <a:latin typeface="Calibri"/>
                <a:ea typeface="Calibri"/>
                <a:cs typeface="Calibri"/>
                <a:sym typeface="Calibri"/>
              </a:defRPr>
            </a:lvl6pPr>
            <a:lvl7pPr marL="1800225" marR="0" lvl="6" indent="-128588" algn="l" rtl="0">
              <a:lnSpc>
                <a:spcPct val="100000"/>
              </a:lnSpc>
              <a:spcBef>
                <a:spcPts val="0"/>
              </a:spcBef>
              <a:spcAft>
                <a:spcPts val="0"/>
              </a:spcAft>
              <a:buClr>
                <a:schemeClr val="dk1"/>
              </a:buClr>
              <a:buSzPts val="2000"/>
              <a:buFont typeface="Calibri"/>
              <a:buNone/>
              <a:defRPr sz="1125" b="0" i="0" u="none" strike="noStrike" cap="none">
                <a:solidFill>
                  <a:schemeClr val="dk1"/>
                </a:solidFill>
                <a:latin typeface="Calibri"/>
                <a:ea typeface="Calibri"/>
                <a:cs typeface="Calibri"/>
                <a:sym typeface="Calibri"/>
              </a:defRPr>
            </a:lvl7pPr>
            <a:lvl8pPr marL="2057400" marR="0" lvl="7" indent="-128588" algn="l" rtl="0">
              <a:lnSpc>
                <a:spcPct val="100000"/>
              </a:lnSpc>
              <a:spcBef>
                <a:spcPts val="0"/>
              </a:spcBef>
              <a:spcAft>
                <a:spcPts val="0"/>
              </a:spcAft>
              <a:buClr>
                <a:schemeClr val="dk1"/>
              </a:buClr>
              <a:buSzPts val="2000"/>
              <a:buFont typeface="Calibri"/>
              <a:buNone/>
              <a:defRPr sz="1125" b="0" i="0" u="none" strike="noStrike" cap="none">
                <a:solidFill>
                  <a:schemeClr val="dk1"/>
                </a:solidFill>
                <a:latin typeface="Calibri"/>
                <a:ea typeface="Calibri"/>
                <a:cs typeface="Calibri"/>
                <a:sym typeface="Calibri"/>
              </a:defRPr>
            </a:lvl8pPr>
            <a:lvl9pPr marL="2314575" marR="0" lvl="8" indent="-128588" algn="l" rtl="0">
              <a:lnSpc>
                <a:spcPct val="100000"/>
              </a:lnSpc>
              <a:spcBef>
                <a:spcPts val="0"/>
              </a:spcBef>
              <a:spcAft>
                <a:spcPts val="0"/>
              </a:spcAft>
              <a:buClr>
                <a:schemeClr val="dk1"/>
              </a:buClr>
              <a:buSzPts val="2000"/>
              <a:buFont typeface="Calibri"/>
              <a:buNone/>
              <a:defRPr sz="1125" b="0" i="0" u="none" strike="noStrike" cap="none">
                <a:solidFill>
                  <a:schemeClr val="dk1"/>
                </a:solidFill>
                <a:latin typeface="Calibri"/>
                <a:ea typeface="Calibri"/>
                <a:cs typeface="Calibri"/>
                <a:sym typeface="Calibri"/>
              </a:defRPr>
            </a:lvl9pPr>
          </a:lstStyle>
          <a:p>
            <a:endParaRPr/>
          </a:p>
        </p:txBody>
      </p:sp>
      <p:sp>
        <p:nvSpPr>
          <p:cNvPr id="100" name="Google Shape;100;p14"/>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8113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471488" y="4767263"/>
            <a:ext cx="1543050" cy="2738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a:solidFill>
                  <a:srgbClr val="888888"/>
                </a:solidFill>
                <a:latin typeface="Calibri"/>
                <a:ea typeface="Calibri"/>
                <a:cs typeface="Calibri"/>
                <a:sym typeface="Calibri"/>
              </a:defRPr>
            </a:lvl1pPr>
            <a:lvl2pPr marR="0" lvl="1"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ftr" idx="11"/>
          </p:nvPr>
        </p:nvSpPr>
        <p:spPr>
          <a:xfrm>
            <a:off x="2271713" y="4767263"/>
            <a:ext cx="2314575" cy="2738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75">
                <a:solidFill>
                  <a:srgbClr val="888888"/>
                </a:solidFill>
                <a:latin typeface="Calibri"/>
                <a:ea typeface="Calibri"/>
                <a:cs typeface="Calibri"/>
                <a:sym typeface="Calibri"/>
              </a:defRPr>
            </a:lvl1pPr>
            <a:lvl2pPr marR="0" lvl="1"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13"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sldNum" idx="12"/>
          </p:nvPr>
        </p:nvSpPr>
        <p:spPr>
          <a:xfrm>
            <a:off x="4843463" y="4767263"/>
            <a:ext cx="1543050" cy="273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75">
                <a:solidFill>
                  <a:srgbClr val="888888"/>
                </a:solidFill>
                <a:latin typeface="Calibri"/>
                <a:ea typeface="Calibri"/>
                <a:cs typeface="Calibri"/>
                <a:sym typeface="Calibri"/>
              </a:defRPr>
            </a:lvl1pPr>
            <a:lvl2pPr marL="0" marR="0" lvl="1" indent="0" algn="r" rtl="0">
              <a:spcBef>
                <a:spcPts val="0"/>
              </a:spcBef>
              <a:buNone/>
              <a:defRPr sz="675">
                <a:solidFill>
                  <a:srgbClr val="888888"/>
                </a:solidFill>
                <a:latin typeface="Calibri"/>
                <a:ea typeface="Calibri"/>
                <a:cs typeface="Calibri"/>
                <a:sym typeface="Calibri"/>
              </a:defRPr>
            </a:lvl2pPr>
            <a:lvl3pPr marL="0" marR="0" lvl="2" indent="0" algn="r" rtl="0">
              <a:spcBef>
                <a:spcPts val="0"/>
              </a:spcBef>
              <a:buNone/>
              <a:defRPr sz="675">
                <a:solidFill>
                  <a:srgbClr val="888888"/>
                </a:solidFill>
                <a:latin typeface="Calibri"/>
                <a:ea typeface="Calibri"/>
                <a:cs typeface="Calibri"/>
                <a:sym typeface="Calibri"/>
              </a:defRPr>
            </a:lvl3pPr>
            <a:lvl4pPr marL="0" marR="0" lvl="3" indent="0" algn="r" rtl="0">
              <a:spcBef>
                <a:spcPts val="0"/>
              </a:spcBef>
              <a:buNone/>
              <a:defRPr sz="675">
                <a:solidFill>
                  <a:srgbClr val="888888"/>
                </a:solidFill>
                <a:latin typeface="Calibri"/>
                <a:ea typeface="Calibri"/>
                <a:cs typeface="Calibri"/>
                <a:sym typeface="Calibri"/>
              </a:defRPr>
            </a:lvl4pPr>
            <a:lvl5pPr marL="0" marR="0" lvl="4" indent="0" algn="r" rtl="0">
              <a:spcBef>
                <a:spcPts val="0"/>
              </a:spcBef>
              <a:buNone/>
              <a:defRPr sz="675">
                <a:solidFill>
                  <a:srgbClr val="888888"/>
                </a:solidFill>
                <a:latin typeface="Calibri"/>
                <a:ea typeface="Calibri"/>
                <a:cs typeface="Calibri"/>
                <a:sym typeface="Calibri"/>
              </a:defRPr>
            </a:lvl5pPr>
            <a:lvl6pPr marL="0" marR="0" lvl="5" indent="0" algn="r" rtl="0">
              <a:spcBef>
                <a:spcPts val="0"/>
              </a:spcBef>
              <a:buNone/>
              <a:defRPr sz="675">
                <a:solidFill>
                  <a:srgbClr val="888888"/>
                </a:solidFill>
                <a:latin typeface="Calibri"/>
                <a:ea typeface="Calibri"/>
                <a:cs typeface="Calibri"/>
                <a:sym typeface="Calibri"/>
              </a:defRPr>
            </a:lvl6pPr>
            <a:lvl7pPr marL="0" marR="0" lvl="6" indent="0" algn="r" rtl="0">
              <a:spcBef>
                <a:spcPts val="0"/>
              </a:spcBef>
              <a:buNone/>
              <a:defRPr sz="675">
                <a:solidFill>
                  <a:srgbClr val="888888"/>
                </a:solidFill>
                <a:latin typeface="Calibri"/>
                <a:ea typeface="Calibri"/>
                <a:cs typeface="Calibri"/>
                <a:sym typeface="Calibri"/>
              </a:defRPr>
            </a:lvl7pPr>
            <a:lvl8pPr marL="0" marR="0" lvl="7" indent="0" algn="r" rtl="0">
              <a:spcBef>
                <a:spcPts val="0"/>
              </a:spcBef>
              <a:buNone/>
              <a:defRPr sz="675">
                <a:solidFill>
                  <a:srgbClr val="888888"/>
                </a:solidFill>
                <a:latin typeface="Calibri"/>
                <a:ea typeface="Calibri"/>
                <a:cs typeface="Calibri"/>
                <a:sym typeface="Calibri"/>
              </a:defRPr>
            </a:lvl8pPr>
            <a:lvl9pPr marL="0" marR="0" lvl="8" indent="0" algn="r" rtl="0">
              <a:spcBef>
                <a:spcPts val="0"/>
              </a:spcBef>
              <a:buNone/>
              <a:defRPr sz="675">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3462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blipFill>
          <a:blip r:embed="rId2">
            <a:alphaModFix/>
          </a:blip>
          <a:stretch>
            <a:fillRect/>
          </a:stretch>
        </a:blip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a:blip r:embed="rId3">
            <a:alphaModFix/>
          </a:blip>
          <a:stretch>
            <a:fillRect/>
          </a:stretch>
        </p:blipFill>
        <p:spPr>
          <a:xfrm>
            <a:off x="4947400" y="26666"/>
            <a:ext cx="1848525" cy="495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2_Section 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6"/>
          <p:cNvSpPr/>
          <p:nvPr/>
        </p:nvSpPr>
        <p:spPr>
          <a:xfrm>
            <a:off x="37172" y="825079"/>
            <a:ext cx="6151961" cy="614252"/>
          </a:xfrm>
          <a:prstGeom prst="rect">
            <a:avLst/>
          </a:prstGeom>
          <a:solidFill>
            <a:srgbClr val="3B4C98"/>
          </a:solidFill>
          <a:ln>
            <a:noFill/>
          </a:ln>
          <a:effectLst>
            <a:outerShdw blurRad="40000" dist="23000" dir="5400000" rotWithShape="0">
              <a:srgbClr val="000000">
                <a:alpha val="34509"/>
              </a:srgbClr>
            </a:outerShdw>
          </a:effectLst>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3B4C98"/>
              </a:solidFill>
              <a:latin typeface="Calibri"/>
              <a:ea typeface="Calibri"/>
              <a:cs typeface="Calibri"/>
              <a:sym typeface="Calibri"/>
            </a:endParaRPr>
          </a:p>
        </p:txBody>
      </p:sp>
      <p:sp>
        <p:nvSpPr>
          <p:cNvPr id="33" name="Google Shape;33;p6"/>
          <p:cNvSpPr txBox="1">
            <a:spLocks noGrp="1"/>
          </p:cNvSpPr>
          <p:nvPr>
            <p:ph type="title"/>
          </p:nvPr>
        </p:nvSpPr>
        <p:spPr>
          <a:xfrm>
            <a:off x="118946" y="825079"/>
            <a:ext cx="6070187" cy="61425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3600"/>
              <a:buFont typeface="Calibri"/>
              <a:buNone/>
              <a:defRPr sz="27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4" name="Google Shape;34;p6"/>
          <p:cNvSpPr txBox="1">
            <a:spLocks noGrp="1"/>
          </p:cNvSpPr>
          <p:nvPr>
            <p:ph type="body" idx="1"/>
          </p:nvPr>
        </p:nvSpPr>
        <p:spPr>
          <a:xfrm>
            <a:off x="0" y="1525201"/>
            <a:ext cx="6571786" cy="3618299"/>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pic>
        <p:nvPicPr>
          <p:cNvPr id="35" name="Google Shape;35;p6"/>
          <p:cNvPicPr preferRelativeResize="0"/>
          <p:nvPr/>
        </p:nvPicPr>
        <p:blipFill>
          <a:blip r:embed="rId3">
            <a:alphaModFix/>
          </a:blip>
          <a:stretch>
            <a:fillRect/>
          </a:stretch>
        </p:blipFill>
        <p:spPr>
          <a:xfrm>
            <a:off x="4940076" y="38948"/>
            <a:ext cx="1834174" cy="492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a:lvl1pPr>
            <a:lvl2pPr marL="0" marR="0" lvl="1" indent="0" algn="r">
              <a:lnSpc>
                <a:spcPct val="100000"/>
              </a:lnSpc>
              <a:spcBef>
                <a:spcPts val="0"/>
              </a:spcBef>
              <a:spcAft>
                <a:spcPts val="0"/>
              </a:spcAft>
              <a:buClr>
                <a:srgbClr val="000000"/>
              </a:buClr>
              <a:buSzPts val="1200"/>
              <a:buFont typeface="Arial"/>
              <a:buNone/>
              <a:defRPr/>
            </a:lvl2pPr>
            <a:lvl3pPr marL="0" marR="0" lvl="2" indent="0" algn="r">
              <a:lnSpc>
                <a:spcPct val="100000"/>
              </a:lnSpc>
              <a:spcBef>
                <a:spcPts val="0"/>
              </a:spcBef>
              <a:spcAft>
                <a:spcPts val="0"/>
              </a:spcAft>
              <a:buClr>
                <a:srgbClr val="000000"/>
              </a:buClr>
              <a:buSzPts val="1200"/>
              <a:buFont typeface="Arial"/>
              <a:buNone/>
              <a:defRPr/>
            </a:lvl3pPr>
            <a:lvl4pPr marL="0" marR="0" lvl="3" indent="0" algn="r">
              <a:lnSpc>
                <a:spcPct val="100000"/>
              </a:lnSpc>
              <a:spcBef>
                <a:spcPts val="0"/>
              </a:spcBef>
              <a:spcAft>
                <a:spcPts val="0"/>
              </a:spcAft>
              <a:buClr>
                <a:srgbClr val="000000"/>
              </a:buClr>
              <a:buSzPts val="1200"/>
              <a:buFont typeface="Arial"/>
              <a:buNone/>
              <a:defRPr/>
            </a:lvl4pPr>
            <a:lvl5pPr marL="0" marR="0" lvl="4" indent="0" algn="r">
              <a:lnSpc>
                <a:spcPct val="100000"/>
              </a:lnSpc>
              <a:spcBef>
                <a:spcPts val="0"/>
              </a:spcBef>
              <a:spcAft>
                <a:spcPts val="0"/>
              </a:spcAft>
              <a:buClr>
                <a:srgbClr val="000000"/>
              </a:buClr>
              <a:buSzPts val="1200"/>
              <a:buFont typeface="Arial"/>
              <a:buNone/>
              <a:defRPr/>
            </a:lvl5pPr>
            <a:lvl6pPr marL="0" marR="0" lvl="5" indent="0" algn="r">
              <a:lnSpc>
                <a:spcPct val="100000"/>
              </a:lnSpc>
              <a:spcBef>
                <a:spcPts val="0"/>
              </a:spcBef>
              <a:spcAft>
                <a:spcPts val="0"/>
              </a:spcAft>
              <a:buClr>
                <a:srgbClr val="000000"/>
              </a:buClr>
              <a:buSzPts val="1200"/>
              <a:buFont typeface="Arial"/>
              <a:buNone/>
              <a:defRPr/>
            </a:lvl6pPr>
            <a:lvl7pPr marL="0" marR="0" lvl="6" indent="0" algn="r">
              <a:lnSpc>
                <a:spcPct val="100000"/>
              </a:lnSpc>
              <a:spcBef>
                <a:spcPts val="0"/>
              </a:spcBef>
              <a:spcAft>
                <a:spcPts val="0"/>
              </a:spcAft>
              <a:buClr>
                <a:srgbClr val="000000"/>
              </a:buClr>
              <a:buSzPts val="1200"/>
              <a:buFont typeface="Arial"/>
              <a:buNone/>
              <a:defRPr/>
            </a:lvl7pPr>
            <a:lvl8pPr marL="0" marR="0" lvl="7" indent="0" algn="r">
              <a:lnSpc>
                <a:spcPct val="100000"/>
              </a:lnSpc>
              <a:spcBef>
                <a:spcPts val="0"/>
              </a:spcBef>
              <a:spcAft>
                <a:spcPts val="0"/>
              </a:spcAft>
              <a:buClr>
                <a:srgbClr val="000000"/>
              </a:buClr>
              <a:buSzPts val="1200"/>
              <a:buFont typeface="Arial"/>
              <a:buNone/>
              <a:defRPr/>
            </a:lvl8pPr>
            <a:lvl9pPr marL="0" marR="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50" name="Google Shape;50;p9"/>
          <p:cNvSpPr txBox="1">
            <a:spLocks noGrp="1"/>
          </p:cNvSpPr>
          <p:nvPr>
            <p:ph type="body" idx="1"/>
          </p:nvPr>
        </p:nvSpPr>
        <p:spPr>
          <a:xfrm>
            <a:off x="342900" y="1200150"/>
            <a:ext cx="3028950" cy="33945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body" idx="2"/>
          </p:nvPr>
        </p:nvSpPr>
        <p:spPr>
          <a:xfrm>
            <a:off x="3486150" y="1200150"/>
            <a:ext cx="3028950" cy="3394500"/>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541735" y="3305175"/>
            <a:ext cx="5829300" cy="1021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3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57" name="Google Shape;57;p10"/>
          <p:cNvSpPr txBox="1">
            <a:spLocks noGrp="1"/>
          </p:cNvSpPr>
          <p:nvPr>
            <p:ph type="body" idx="1"/>
          </p:nvPr>
        </p:nvSpPr>
        <p:spPr>
          <a:xfrm>
            <a:off x="541735" y="2180035"/>
            <a:ext cx="5829300" cy="1125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270"/>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240"/>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63" name="Google Shape;63;p11"/>
          <p:cNvSpPr txBox="1">
            <a:spLocks noGrp="1"/>
          </p:cNvSpPr>
          <p:nvPr>
            <p:ph type="body" idx="1"/>
          </p:nvPr>
        </p:nvSpPr>
        <p:spPr>
          <a:xfrm>
            <a:off x="342900" y="1151335"/>
            <a:ext cx="3030075" cy="4800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300"/>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2"/>
          </p:nvPr>
        </p:nvSpPr>
        <p:spPr>
          <a:xfrm>
            <a:off x="342900" y="1631156"/>
            <a:ext cx="3030075" cy="29634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body" idx="3"/>
          </p:nvPr>
        </p:nvSpPr>
        <p:spPr>
          <a:xfrm>
            <a:off x="3483769" y="1151335"/>
            <a:ext cx="3031425" cy="4800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300"/>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body" idx="4"/>
          </p:nvPr>
        </p:nvSpPr>
        <p:spPr>
          <a:xfrm>
            <a:off x="3483769" y="1631156"/>
            <a:ext cx="3031425" cy="29634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42900" y="1200150"/>
            <a:ext cx="61722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342900" y="4767263"/>
            <a:ext cx="16002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343150" y="4767263"/>
            <a:ext cx="21717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42900" y="205978"/>
            <a:ext cx="6172200" cy="85725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1400"/>
              <a:buFont typeface="Montserrat"/>
              <a:buNone/>
              <a:defRPr sz="4000" b="1"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342900" y="1200150"/>
            <a:ext cx="6172200" cy="339457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342900" y="4767263"/>
            <a:ext cx="1600256" cy="2738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2343150" y="4767263"/>
            <a:ext cx="2171644" cy="2738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D8D8D"/>
              </a:buClr>
              <a:buSzPts val="1400"/>
              <a:buFont typeface="Arial"/>
              <a:buNone/>
              <a:defRPr sz="675" b="0" i="0" u="none" strike="noStrike" cap="none">
                <a:solidFill>
                  <a:srgbClr val="8D8D8D"/>
                </a:solidFill>
                <a:latin typeface="Arial"/>
                <a:ea typeface="Arial"/>
                <a:cs typeface="Arial"/>
                <a:sym typeface="Arial"/>
              </a:defRPr>
            </a:lvl1pPr>
            <a:lvl2pPr marL="257175" marR="0" lvl="1"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2pPr>
            <a:lvl3pPr marL="514350" marR="0" lvl="2"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3pPr>
            <a:lvl4pPr marL="771525" marR="0" lvl="3"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4pPr>
            <a:lvl5pPr marL="1028700" marR="0" lvl="4"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5pPr>
            <a:lvl6pPr marL="1285875" marR="0" lvl="5"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6pPr>
            <a:lvl7pPr marL="1543050" marR="0" lvl="6"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7pPr>
            <a:lvl8pPr marL="1800225" marR="0" lvl="7"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8pPr>
            <a:lvl9pPr marL="2057400" marR="0" lvl="8" indent="0" algn="l" rtl="0">
              <a:lnSpc>
                <a:spcPct val="100000"/>
              </a:lnSpc>
              <a:spcBef>
                <a:spcPts val="0"/>
              </a:spcBef>
              <a:spcAft>
                <a:spcPts val="0"/>
              </a:spcAft>
              <a:buClr>
                <a:srgbClr val="000000"/>
              </a:buClr>
              <a:buSzPts val="1400"/>
              <a:buFont typeface="Arial"/>
              <a:buNone/>
              <a:defRPr sz="788"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4914900" y="4767263"/>
            <a:ext cx="1600256"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Font typeface="Arial"/>
              <a:buNone/>
              <a:defRPr sz="675"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81933939"/>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sprocket.lucasedresearch.org/mlpbl" TargetMode="External"/><Relationship Id="rId7"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hyperlink" Target="https://www.nextgenscience.org/resources/grade-3-why-do-i-see-so-many-squirrels-i-cant-find-any-stegosauruses" TargetMode="External"/><Relationship Id="rId4" Type="http://schemas.openxmlformats.org/officeDocument/2006/relationships/hyperlink" Target="https://api.badgr.io/public/assertions/PyLqSS2KTMKIBEccjwBhNw"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procket.lucasedresearch.org/mlpbl"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sprocket.lucasedresearch.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reimannc@msu.edu" TargetMode="External"/><Relationship Id="rId2" Type="http://schemas.openxmlformats.org/officeDocument/2006/relationships/hyperlink" Target="https://learn.open3d.science/"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hyperlink" Target="https://mlpbl.open3d.science/curriculum" TargetMode="External"/><Relationship Id="rId2" Type="http://schemas.openxmlformats.org/officeDocument/2006/relationships/hyperlink" Target="https://www.edutopia.org/video/project-based-approach-teaching-elementary-science" TargetMode="Externa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1"/>
          <p:cNvSpPr txBox="1">
            <a:spLocks noGrp="1"/>
          </p:cNvSpPr>
          <p:nvPr>
            <p:ph type="subTitle" idx="1"/>
          </p:nvPr>
        </p:nvSpPr>
        <p:spPr>
          <a:xfrm>
            <a:off x="105187" y="884532"/>
            <a:ext cx="6647625" cy="494325"/>
          </a:xfrm>
          <a:prstGeom prst="rect">
            <a:avLst/>
          </a:prstGeom>
          <a:noFill/>
          <a:ln>
            <a:noFill/>
          </a:ln>
        </p:spPr>
        <p:txBody>
          <a:bodyPr spcFirstLastPara="1" wrap="square" lIns="68550" tIns="34275" rIns="68550" bIns="34275" anchor="t" anchorCtr="0">
            <a:noAutofit/>
          </a:bodyPr>
          <a:lstStyle/>
          <a:p>
            <a:pPr marL="0" lvl="0" indent="0" algn="ctr" rtl="0">
              <a:spcBef>
                <a:spcPts val="0"/>
              </a:spcBef>
              <a:spcAft>
                <a:spcPts val="0"/>
              </a:spcAft>
              <a:buClr>
                <a:schemeClr val="dk1"/>
              </a:buClr>
              <a:buSzPts val="3200"/>
              <a:buNone/>
            </a:pPr>
            <a:r>
              <a:rPr lang="en" b="1" dirty="0">
                <a:solidFill>
                  <a:schemeClr val="dk1"/>
                </a:solidFill>
              </a:rPr>
              <a:t>Multiple Literacies in Project-Based Learning Moving Forward and Our Efficacy Study</a:t>
            </a:r>
          </a:p>
          <a:p>
            <a:pPr marL="0" lvl="0" indent="0" algn="ctr" rtl="0">
              <a:spcBef>
                <a:spcPts val="1200"/>
              </a:spcBef>
              <a:spcAft>
                <a:spcPts val="0"/>
              </a:spcAft>
              <a:buClr>
                <a:schemeClr val="dk1"/>
              </a:buClr>
              <a:buSzPts val="3200"/>
              <a:buNone/>
            </a:pPr>
            <a:r>
              <a:rPr lang="en" b="1" dirty="0">
                <a:solidFill>
                  <a:schemeClr val="dk1"/>
                </a:solidFill>
              </a:rPr>
              <a:t>Joe </a:t>
            </a:r>
            <a:r>
              <a:rPr lang="en" b="1" dirty="0" err="1">
                <a:solidFill>
                  <a:schemeClr val="dk1"/>
                </a:solidFill>
              </a:rPr>
              <a:t>Krajcik</a:t>
            </a:r>
            <a:r>
              <a:rPr lang="en" b="1" dirty="0">
                <a:solidFill>
                  <a:schemeClr val="dk1"/>
                </a:solidFill>
              </a:rPr>
              <a:t> &amp; Sue </a:t>
            </a:r>
            <a:r>
              <a:rPr lang="en" b="1" dirty="0" err="1">
                <a:solidFill>
                  <a:schemeClr val="dk1"/>
                </a:solidFill>
              </a:rPr>
              <a:t>Codere</a:t>
            </a:r>
            <a:endParaRPr lang="en-US" b="1" dirty="0">
              <a:solidFill>
                <a:schemeClr val="tx1"/>
              </a:solidFill>
            </a:endParaRPr>
          </a:p>
          <a:p>
            <a:pPr marL="0" indent="0">
              <a:spcBef>
                <a:spcPts val="1200"/>
              </a:spcBef>
              <a:buClr>
                <a:schemeClr val="dk1"/>
              </a:buClr>
            </a:pPr>
            <a:r>
              <a:rPr lang="en-US" b="1" dirty="0" err="1">
                <a:solidFill>
                  <a:schemeClr val="tx1"/>
                </a:solidFill>
              </a:rPr>
              <a:t>MiSciPLN</a:t>
            </a:r>
            <a:endParaRPr lang="en-US" b="1" dirty="0">
              <a:solidFill>
                <a:schemeClr val="tx1"/>
              </a:solidFill>
            </a:endParaRPr>
          </a:p>
          <a:p>
            <a:pPr marL="0" indent="0">
              <a:spcBef>
                <a:spcPts val="1200"/>
              </a:spcBef>
              <a:buClr>
                <a:schemeClr val="dk1"/>
              </a:buClr>
            </a:pPr>
            <a:r>
              <a:rPr lang="en-US" b="1" dirty="0">
                <a:solidFill>
                  <a:schemeClr val="tx1"/>
                </a:solidFill>
              </a:rPr>
              <a:t>April 16, 2021</a:t>
            </a:r>
          </a:p>
          <a:p>
            <a:pPr marL="0" lvl="0" indent="0" algn="ctr" rtl="0">
              <a:lnSpc>
                <a:spcPct val="100000"/>
              </a:lnSpc>
              <a:spcBef>
                <a:spcPts val="0"/>
              </a:spcBef>
              <a:spcAft>
                <a:spcPts val="0"/>
              </a:spcAft>
              <a:buClr>
                <a:schemeClr val="dk1"/>
              </a:buClr>
              <a:buSzPts val="3200"/>
              <a:buNone/>
            </a:pPr>
            <a:endParaRPr b="1" dirty="0">
              <a:solidFill>
                <a:schemeClr val="dk1"/>
              </a:solidFill>
            </a:endParaRPr>
          </a:p>
        </p:txBody>
      </p:sp>
      <p:pic>
        <p:nvPicPr>
          <p:cNvPr id="126" name="Google Shape;126;p21" descr="Wordmark.eps"/>
          <p:cNvPicPr preferRelativeResize="0"/>
          <p:nvPr/>
        </p:nvPicPr>
        <p:blipFill rotWithShape="1">
          <a:blip r:embed="rId4">
            <a:alphaModFix/>
          </a:blip>
          <a:srcRect t="24616" b="27075"/>
          <a:stretch/>
        </p:blipFill>
        <p:spPr>
          <a:xfrm>
            <a:off x="197086" y="166178"/>
            <a:ext cx="2087085" cy="461726"/>
          </a:xfrm>
          <a:prstGeom prst="rect">
            <a:avLst/>
          </a:prstGeom>
          <a:noFill/>
          <a:ln>
            <a:noFill/>
          </a:ln>
        </p:spPr>
      </p:pic>
      <p:grpSp>
        <p:nvGrpSpPr>
          <p:cNvPr id="127" name="Google Shape;127;p21"/>
          <p:cNvGrpSpPr/>
          <p:nvPr/>
        </p:nvGrpSpPr>
        <p:grpSpPr>
          <a:xfrm>
            <a:off x="197086" y="3498393"/>
            <a:ext cx="6450538" cy="677116"/>
            <a:chOff x="-526588" y="4393976"/>
            <a:chExt cx="8629801" cy="1203762"/>
          </a:xfrm>
        </p:grpSpPr>
        <p:pic>
          <p:nvPicPr>
            <p:cNvPr id="128" name="Google Shape;128;p21" descr="MSU-Wordmark-Green-CMYK.eps"/>
            <p:cNvPicPr preferRelativeResize="0"/>
            <p:nvPr/>
          </p:nvPicPr>
          <p:blipFill rotWithShape="1">
            <a:blip r:embed="rId5">
              <a:alphaModFix/>
            </a:blip>
            <a:srcRect/>
            <a:stretch/>
          </p:blipFill>
          <p:spPr>
            <a:xfrm>
              <a:off x="-526588" y="4393976"/>
              <a:ext cx="3063051" cy="1021000"/>
            </a:xfrm>
            <a:prstGeom prst="rect">
              <a:avLst/>
            </a:prstGeom>
            <a:noFill/>
            <a:ln>
              <a:noFill/>
            </a:ln>
          </p:spPr>
        </p:pic>
        <p:pic>
          <p:nvPicPr>
            <p:cNvPr id="129" name="Google Shape;129;p21"/>
            <p:cNvPicPr preferRelativeResize="0"/>
            <p:nvPr/>
          </p:nvPicPr>
          <p:blipFill rotWithShape="1">
            <a:blip r:embed="rId6">
              <a:alphaModFix/>
            </a:blip>
            <a:srcRect l="2533" t="75054" r="44796"/>
            <a:stretch/>
          </p:blipFill>
          <p:spPr>
            <a:xfrm>
              <a:off x="5396715" y="4466115"/>
              <a:ext cx="2706498" cy="1131623"/>
            </a:xfrm>
            <a:prstGeom prst="rect">
              <a:avLst/>
            </a:prstGeom>
            <a:noFill/>
            <a:ln>
              <a:noFill/>
            </a:ln>
          </p:spPr>
        </p:pic>
      </p:grpSp>
      <p:pic>
        <p:nvPicPr>
          <p:cNvPr id="130" name="Google Shape;130;p21"/>
          <p:cNvPicPr preferRelativeResize="0"/>
          <p:nvPr/>
        </p:nvPicPr>
        <p:blipFill>
          <a:blip r:embed="rId7">
            <a:alphaModFix/>
          </a:blip>
          <a:stretch>
            <a:fillRect/>
          </a:stretch>
        </p:blipFill>
        <p:spPr>
          <a:xfrm>
            <a:off x="4347275" y="166177"/>
            <a:ext cx="2245000" cy="60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309" y="53987"/>
            <a:ext cx="2857472" cy="516654"/>
          </a:xfrm>
        </p:spPr>
        <p:txBody>
          <a:bodyPr/>
          <a:lstStyle/>
          <a:p>
            <a:r>
              <a:rPr lang="en-US" dirty="0">
                <a:solidFill>
                  <a:schemeClr val="bg1"/>
                </a:solidFill>
              </a:rPr>
              <a:t>NGSS Design Badge</a:t>
            </a:r>
          </a:p>
        </p:txBody>
      </p:sp>
      <p:sp>
        <p:nvSpPr>
          <p:cNvPr id="3" name="TextBox 2"/>
          <p:cNvSpPr txBox="1"/>
          <p:nvPr/>
        </p:nvSpPr>
        <p:spPr>
          <a:xfrm>
            <a:off x="433138" y="5108264"/>
            <a:ext cx="1389342" cy="1931439"/>
          </a:xfrm>
          <a:prstGeom prst="rect">
            <a:avLst/>
          </a:prstGeom>
          <a:noFill/>
        </p:spPr>
        <p:txBody>
          <a:bodyPr wrap="square" rtlCol="0">
            <a:spAutoFit/>
          </a:bodyPr>
          <a:lstStyle/>
          <a:p>
            <a:endParaRPr lang="en-US" dirty="0"/>
          </a:p>
        </p:txBody>
      </p:sp>
      <p:pic>
        <p:nvPicPr>
          <p:cNvPr id="1026" name="Picture 2" descr="https://www.nextgenscience.org/sites/default/files/styles/exemplar_pinterest/public/Squirrels%20Unit%20page.png?itok=exn8fnZ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52" y="936493"/>
            <a:ext cx="2659476" cy="39448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114985" y="556242"/>
            <a:ext cx="3743015" cy="22313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333333"/>
                </a:solidFill>
                <a:effectLst/>
                <a:latin typeface="Helvetica Neue"/>
              </a:rPr>
              <a:t>The Grade 3 unit is available as a free open education resource. The following link will direct you to sign up and request access to the Squirrels Unit Page on the Lucas Education Research webpage: </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303996"/>
                </a:solidFill>
                <a:effectLst/>
                <a:latin typeface="Helvetica Neue"/>
                <a:hlinkClick r:id="rId3"/>
              </a:rPr>
              <a:t>Why Do I</a:t>
            </a:r>
            <a:r>
              <a:rPr kumimoji="0" lang="en-US" altLang="en-US" sz="1000" b="0" i="1" u="none" strike="noStrike" cap="none" normalizeH="0" baseline="0" dirty="0">
                <a:ln>
                  <a:noFill/>
                </a:ln>
                <a:solidFill>
                  <a:srgbClr val="303996"/>
                </a:solidFill>
                <a:effectLst/>
                <a:latin typeface="Helvetica Neue"/>
                <a:hlinkClick r:id="rId4"/>
              </a:rPr>
              <a:t> See So Many Squirrels, but I Can't Find Any Stegosauruses?</a:t>
            </a:r>
            <a:endParaRPr kumimoji="0" lang="en-US" altLang="en-US" sz="400" b="0" i="0" u="none" strike="noStrike" cap="none" normalizeH="0" baseline="0" dirty="0">
              <a:ln>
                <a:noFill/>
              </a:ln>
              <a:solidFill>
                <a:schemeClr val="tx1"/>
              </a:solidFill>
              <a:effectLst/>
              <a:hlinkClick r:id="rId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33333"/>
                </a:solidFill>
                <a:effectLst/>
                <a:latin typeface="Helvetica Neue"/>
                <a:hlinkClick r:id="rId4"/>
              </a:rPr>
              <a:t> </a:t>
            </a:r>
            <a:endParaRPr kumimoji="0" lang="en-US" altLang="en-US" sz="400" b="0" i="0" u="none" strike="noStrike" cap="none" normalizeH="0" baseline="0" dirty="0">
              <a:ln>
                <a:noFill/>
              </a:ln>
              <a:solidFill>
                <a:schemeClr val="tx1"/>
              </a:solidFill>
              <a:effectLst/>
              <a:hlinkClick r:id="rId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03996"/>
                </a:solidFill>
                <a:effectLst/>
                <a:latin typeface="Helvetica Neue"/>
                <a:hlinkClick r:id="rId4"/>
              </a:rPr>
              <a:t>  </a:t>
            </a:r>
            <a:endParaRPr kumimoji="0" lang="en-US" altLang="en-US" sz="1000" b="0"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5012C"/>
                </a:solidFill>
                <a:effectLst/>
                <a:latin typeface="Helvetica Neue"/>
              </a:rPr>
              <a:t>NGSS Design Badge</a:t>
            </a:r>
          </a:p>
          <a:p>
            <a:pPr lvl="0">
              <a:buClrTx/>
            </a:pPr>
            <a:r>
              <a:rPr lang="en-US" altLang="en-US" sz="1000" dirty="0">
                <a:solidFill>
                  <a:srgbClr val="333333"/>
                </a:solidFill>
                <a:latin typeface="Helvetica Neue"/>
                <a:hlinkClick r:id="rId5"/>
              </a:rPr>
              <a:t>https://www.nextgenscience.org/resources/grade-3-why-do-i-see-so-many-squirrels-i-cant-find-any-stegosauruses</a:t>
            </a:r>
            <a:endParaRPr lang="en-US" altLang="en-US" sz="1000" dirty="0">
              <a:solidFill>
                <a:srgbClr val="333333"/>
              </a:solidFill>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Helvetica Neue"/>
              </a:rPr>
              <a:t>Awarded:</a:t>
            </a:r>
            <a:r>
              <a:rPr kumimoji="0" lang="en-US" altLang="en-US" sz="900" b="0" i="0" u="none" strike="noStrike" cap="none" normalizeH="0" baseline="0" dirty="0">
                <a:ln>
                  <a:noFill/>
                </a:ln>
                <a:solidFill>
                  <a:srgbClr val="555555"/>
                </a:solidFill>
                <a:effectLst/>
                <a:latin typeface="Helvetica Neue"/>
              </a:rPr>
              <a:t> Aug 25, 2020</a:t>
            </a:r>
            <a:endParaRPr kumimoji="0" lang="en-US" altLang="en-US" sz="1000" b="0"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Helvetica Neue"/>
              </a:rPr>
              <a:t>Awarded </a:t>
            </a:r>
            <a:r>
              <a:rPr kumimoji="0" lang="en-US" altLang="en-US" sz="900" b="1" i="0" u="none" strike="noStrike" cap="none" normalizeH="0" baseline="0" err="1">
                <a:ln>
                  <a:noFill/>
                </a:ln>
                <a:solidFill>
                  <a:srgbClr val="000000"/>
                </a:solidFill>
                <a:effectLst/>
                <a:latin typeface="Helvetica Neue"/>
              </a:rPr>
              <a:t>To</a:t>
            </a:r>
            <a:r>
              <a:rPr kumimoji="0" lang="en-US" altLang="en-US" sz="900" b="1" i="0" u="none" strike="noStrike" cap="none" normalizeH="0" baseline="0">
                <a:ln>
                  <a:noFill/>
                </a:ln>
                <a:solidFill>
                  <a:srgbClr val="000000"/>
                </a:solidFill>
                <a:effectLst/>
                <a:latin typeface="Helvetica Neue"/>
              </a:rPr>
              <a:t>: </a:t>
            </a:r>
            <a:r>
              <a:rPr kumimoji="0" lang="en-US" altLang="en-US" sz="900" b="0" i="0" u="none" strike="noStrike" cap="none" normalizeH="0" baseline="0">
                <a:ln>
                  <a:noFill/>
                </a:ln>
                <a:solidFill>
                  <a:srgbClr val="555555"/>
                </a:solidFill>
                <a:effectLst/>
                <a:latin typeface="Helvetica Neue"/>
              </a:rPr>
              <a:t>Why </a:t>
            </a:r>
            <a:r>
              <a:rPr kumimoji="0" lang="en-US" altLang="en-US" sz="900" b="0" i="0" u="none" strike="noStrike" cap="none" normalizeH="0" baseline="0" dirty="0">
                <a:ln>
                  <a:noFill/>
                </a:ln>
                <a:solidFill>
                  <a:srgbClr val="555555"/>
                </a:solidFill>
                <a:effectLst/>
                <a:latin typeface="Helvetica Neue"/>
              </a:rPr>
              <a:t>Do I See So Many Squirrels, but I Can't Find Any Stegosauruses?</a:t>
            </a:r>
            <a:endParaRPr kumimoji="0" lang="en-US" altLang="en-US" sz="24000" b="0" i="0" u="none" strike="noStrike" cap="none" normalizeH="0" baseline="0" dirty="0">
              <a:ln>
                <a:noFill/>
              </a:ln>
              <a:solidFill>
                <a:srgbClr val="303996"/>
              </a:solidFill>
              <a:effectLst/>
              <a:latin typeface="Helvetica Neue"/>
            </a:endParaRPr>
          </a:p>
        </p:txBody>
      </p:sp>
      <p:pic>
        <p:nvPicPr>
          <p:cNvPr id="1028" name="Picture 4" descr="https://media.badgr.com/uploads/badges/assertion-PyLqSS2KTMKIBEccjwBhNw.png">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621" y="2731641"/>
            <a:ext cx="2174606" cy="2174606"/>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21;p3">
            <a:extLst>
              <a:ext uri="{FF2B5EF4-FFF2-40B4-BE49-F238E27FC236}">
                <a16:creationId xmlns:a16="http://schemas.microsoft.com/office/drawing/2014/main" id="{E83ADB51-7258-6C4B-A466-FFCF3B201F40}"/>
              </a:ext>
            </a:extLst>
          </p:cNvPr>
          <p:cNvPicPr preferRelativeResize="0"/>
          <p:nvPr/>
        </p:nvPicPr>
        <p:blipFill>
          <a:blip r:embed="rId7">
            <a:alphaModFix/>
          </a:blip>
          <a:stretch>
            <a:fillRect/>
          </a:stretch>
        </p:blipFill>
        <p:spPr>
          <a:xfrm>
            <a:off x="4947400" y="26666"/>
            <a:ext cx="1848525" cy="495900"/>
          </a:xfrm>
          <a:prstGeom prst="rect">
            <a:avLst/>
          </a:prstGeom>
          <a:noFill/>
          <a:ln>
            <a:noFill/>
          </a:ln>
        </p:spPr>
      </p:pic>
    </p:spTree>
    <p:extLst>
      <p:ext uri="{BB962C8B-B14F-4D97-AF65-F5344CB8AC3E}">
        <p14:creationId xmlns:p14="http://schemas.microsoft.com/office/powerpoint/2010/main" val="77097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3"/>
          <p:cNvSpPr txBox="1">
            <a:spLocks noGrp="1"/>
          </p:cNvSpPr>
          <p:nvPr>
            <p:ph type="sldNum" idx="12"/>
          </p:nvPr>
        </p:nvSpPr>
        <p:spPr>
          <a:xfrm>
            <a:off x="4914900" y="4218385"/>
            <a:ext cx="1600200" cy="205425"/>
          </a:xfrm>
          <a:prstGeom prst="rect">
            <a:avLst/>
          </a:prstGeom>
          <a:noFill/>
          <a:ln>
            <a:noFill/>
          </a:ln>
        </p:spPr>
        <p:txBody>
          <a:bodyPr spcFirstLastPara="1" wrap="square" lIns="68569" tIns="34275" rIns="68569" bIns="34275" anchor="ctr" anchorCtr="0">
            <a:noAutofit/>
          </a:bodyPr>
          <a:lstStyle/>
          <a:p>
            <a:pPr>
              <a:buClr>
                <a:srgbClr val="595959"/>
              </a:buClr>
              <a:buSzPts val="300"/>
            </a:pPr>
            <a:fld id="{00000000-1234-1234-1234-123412341234}" type="slidenum">
              <a:rPr lang="en">
                <a:solidFill>
                  <a:srgbClr val="595959"/>
                </a:solidFill>
              </a:rPr>
              <a:pPr>
                <a:buClr>
                  <a:srgbClr val="595959"/>
                </a:buClr>
                <a:buSzPts val="300"/>
              </a:pPr>
              <a:t>11</a:t>
            </a:fld>
            <a:endParaRPr dirty="0">
              <a:solidFill>
                <a:srgbClr val="595959"/>
              </a:solidFill>
            </a:endParaRPr>
          </a:p>
        </p:txBody>
      </p:sp>
      <p:sp>
        <p:nvSpPr>
          <p:cNvPr id="410" name="Google Shape;410;p63"/>
          <p:cNvSpPr txBox="1"/>
          <p:nvPr/>
        </p:nvSpPr>
        <p:spPr>
          <a:xfrm>
            <a:off x="126911" y="1567542"/>
            <a:ext cx="4937400" cy="277650"/>
          </a:xfrm>
          <a:prstGeom prst="rect">
            <a:avLst/>
          </a:prstGeom>
          <a:noFill/>
          <a:ln>
            <a:noFill/>
          </a:ln>
        </p:spPr>
        <p:txBody>
          <a:bodyPr spcFirstLastPara="1" wrap="square" lIns="68569" tIns="68569" rIns="68569" bIns="68569" anchor="ctr" anchorCtr="0">
            <a:noAutofit/>
          </a:bodyPr>
          <a:lstStyle/>
          <a:p>
            <a:r>
              <a:rPr lang="en" sz="2700" b="1">
                <a:solidFill>
                  <a:schemeClr val="lt1"/>
                </a:solidFill>
                <a:latin typeface="Calibri"/>
                <a:ea typeface="Calibri"/>
                <a:cs typeface="Calibri"/>
                <a:sym typeface="Calibri"/>
              </a:rPr>
              <a:t>Professional Learning</a:t>
            </a:r>
            <a:endParaRPr sz="2400" b="1">
              <a:solidFill>
                <a:schemeClr val="lt1"/>
              </a:solidFill>
              <a:latin typeface="Calibri"/>
              <a:ea typeface="Calibri"/>
              <a:cs typeface="Calibri"/>
              <a:sym typeface="Calibri"/>
            </a:endParaRPr>
          </a:p>
          <a:p>
            <a:br>
              <a:rPr lang="en" sz="2100"/>
            </a:br>
            <a:endParaRPr sz="1650" b="1">
              <a:solidFill>
                <a:schemeClr val="lt1"/>
              </a:solidFill>
              <a:latin typeface="Calibri"/>
              <a:ea typeface="Calibri"/>
              <a:cs typeface="Calibri"/>
              <a:sym typeface="Calibri"/>
            </a:endParaRPr>
          </a:p>
        </p:txBody>
      </p:sp>
      <p:sp>
        <p:nvSpPr>
          <p:cNvPr id="412" name="Google Shape;412;p63"/>
          <p:cNvSpPr txBox="1"/>
          <p:nvPr/>
        </p:nvSpPr>
        <p:spPr>
          <a:xfrm>
            <a:off x="126911" y="2087949"/>
            <a:ext cx="6388200" cy="1394550"/>
          </a:xfrm>
          <a:prstGeom prst="rect">
            <a:avLst/>
          </a:prstGeom>
          <a:noFill/>
          <a:ln>
            <a:noFill/>
          </a:ln>
        </p:spPr>
        <p:txBody>
          <a:bodyPr spcFirstLastPara="1" wrap="square" lIns="68569" tIns="68569" rIns="68569" bIns="68569" anchor="ctr" anchorCtr="0">
            <a:noAutofit/>
          </a:bodyPr>
          <a:lstStyle/>
          <a:p>
            <a:r>
              <a:rPr lang="en" sz="2100" b="1" dirty="0">
                <a:latin typeface="Calibri"/>
                <a:ea typeface="Calibri"/>
                <a:cs typeface="Calibri"/>
                <a:sym typeface="Calibri"/>
              </a:rPr>
              <a:t>Treatment</a:t>
            </a:r>
            <a:endParaRPr sz="2100" b="1" dirty="0">
              <a:latin typeface="Calibri"/>
              <a:ea typeface="Calibri"/>
              <a:cs typeface="Calibri"/>
              <a:sym typeface="Calibri"/>
            </a:endParaRPr>
          </a:p>
          <a:p>
            <a:pPr marL="342900" indent="-342900">
              <a:buSzPts val="2800"/>
              <a:buFont typeface="Arial"/>
              <a:buChar char="•"/>
            </a:pPr>
            <a:r>
              <a:rPr lang="en" sz="2100" dirty="0">
                <a:latin typeface="Calibri"/>
                <a:ea typeface="Calibri"/>
                <a:cs typeface="Calibri"/>
                <a:sym typeface="Calibri"/>
              </a:rPr>
              <a:t>3 days in August; 3 additional days during the school year (one-day introduction to each subsequent unit)</a:t>
            </a:r>
            <a:endParaRPr sz="1050" dirty="0"/>
          </a:p>
          <a:p>
            <a:pPr marL="342900" indent="-342900">
              <a:buSzPts val="2800"/>
              <a:buFont typeface="Arial"/>
              <a:buChar char="•"/>
            </a:pPr>
            <a:r>
              <a:rPr lang="en" sz="2100" dirty="0">
                <a:latin typeface="Calibri"/>
                <a:ea typeface="Calibri"/>
                <a:cs typeface="Calibri"/>
                <a:sym typeface="Calibri"/>
              </a:rPr>
              <a:t>Video conference sessions during each unit</a:t>
            </a:r>
          </a:p>
          <a:p>
            <a:pPr>
              <a:buSzPts val="2800"/>
            </a:pPr>
            <a:endParaRPr sz="1050" dirty="0"/>
          </a:p>
          <a:p>
            <a:r>
              <a:rPr lang="en" sz="2100" b="1" dirty="0">
                <a:latin typeface="Calibri"/>
                <a:ea typeface="Calibri"/>
                <a:cs typeface="Calibri"/>
                <a:sym typeface="Calibri"/>
              </a:rPr>
              <a:t>Control</a:t>
            </a:r>
            <a:endParaRPr sz="2100" b="1" dirty="0">
              <a:latin typeface="Calibri"/>
              <a:ea typeface="Calibri"/>
              <a:cs typeface="Calibri"/>
              <a:sym typeface="Calibri"/>
            </a:endParaRPr>
          </a:p>
          <a:p>
            <a:pPr marL="342900" indent="-342900">
              <a:buSzPts val="2800"/>
              <a:buFont typeface="Arial"/>
              <a:buChar char="•"/>
            </a:pPr>
            <a:r>
              <a:rPr lang="en" sz="2100" dirty="0">
                <a:latin typeface="Calibri"/>
                <a:ea typeface="Calibri"/>
                <a:cs typeface="Calibri"/>
                <a:sym typeface="Calibri"/>
              </a:rPr>
              <a:t>One introductory session to NGSS and expectations for participation as control (survey, assessment, class list, etc.)</a:t>
            </a:r>
            <a:endParaRPr sz="1050" dirty="0"/>
          </a:p>
        </p:txBody>
      </p:sp>
      <p:sp>
        <p:nvSpPr>
          <p:cNvPr id="2" name="Rectangle 1"/>
          <p:cNvSpPr/>
          <p:nvPr/>
        </p:nvSpPr>
        <p:spPr>
          <a:xfrm>
            <a:off x="0" y="831656"/>
            <a:ext cx="3760728" cy="830997"/>
          </a:xfrm>
          <a:prstGeom prst="rect">
            <a:avLst/>
          </a:prstGeom>
        </p:spPr>
        <p:txBody>
          <a:bodyPr wrap="square">
            <a:spAutoFit/>
          </a:bodyPr>
          <a:lstStyle/>
          <a:p>
            <a:r>
              <a:rPr lang="en-US" sz="2400" b="1" dirty="0">
                <a:solidFill>
                  <a:schemeClr val="bg1"/>
                </a:solidFill>
              </a:rPr>
              <a:t>Professional Learning </a:t>
            </a:r>
            <a:r>
              <a:rPr lang="en-US" sz="2400" dirty="0">
                <a:solidFill>
                  <a:schemeClr val="bg1"/>
                </a:solidFill>
              </a:rPr>
              <a:t>Program</a:t>
            </a:r>
          </a:p>
        </p:txBody>
      </p:sp>
    </p:spTree>
    <p:extLst>
      <p:ext uri="{BB962C8B-B14F-4D97-AF65-F5344CB8AC3E}">
        <p14:creationId xmlns:p14="http://schemas.microsoft.com/office/powerpoint/2010/main" val="427100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209550" y="750399"/>
            <a:ext cx="5781675" cy="566550"/>
          </a:xfrm>
          <a:prstGeom prst="rect">
            <a:avLst/>
          </a:prstGeom>
          <a:noFill/>
          <a:ln>
            <a:noFill/>
          </a:ln>
        </p:spPr>
        <p:txBody>
          <a:bodyPr spcFirstLastPara="1" wrap="square" lIns="68569" tIns="68569" rIns="68569" bIns="68569" anchor="ctr" anchorCtr="0">
            <a:noAutofit/>
          </a:bodyPr>
          <a:lstStyle/>
          <a:p>
            <a:pPr algn="l"/>
            <a:r>
              <a:rPr lang="en" sz="2400" b="1" dirty="0"/>
              <a:t>ML-PBL Development and </a:t>
            </a:r>
            <a:r>
              <a:rPr lang="en-US" sz="2400" b="1" dirty="0"/>
              <a:t>Research Plan</a:t>
            </a:r>
            <a:endParaRPr sz="2400" dirty="0"/>
          </a:p>
        </p:txBody>
      </p:sp>
      <p:sp>
        <p:nvSpPr>
          <p:cNvPr id="288" name="Google Shape;288;p49"/>
          <p:cNvSpPr txBox="1"/>
          <p:nvPr/>
        </p:nvSpPr>
        <p:spPr>
          <a:xfrm>
            <a:off x="209550" y="1651292"/>
            <a:ext cx="3110384" cy="2250675"/>
          </a:xfrm>
          <a:prstGeom prst="rect">
            <a:avLst/>
          </a:prstGeom>
          <a:noFill/>
          <a:ln>
            <a:noFill/>
          </a:ln>
        </p:spPr>
        <p:txBody>
          <a:bodyPr spcFirstLastPara="1" wrap="square" lIns="68569" tIns="34275" rIns="68569" bIns="34275" anchor="t" anchorCtr="0">
            <a:noAutofit/>
          </a:bodyPr>
          <a:lstStyle/>
          <a:p>
            <a:r>
              <a:rPr lang="en-US" sz="1800" b="1" dirty="0">
                <a:latin typeface="Calibri"/>
                <a:ea typeface="Calibri"/>
                <a:cs typeface="Calibri"/>
                <a:sym typeface="Calibri"/>
              </a:rPr>
              <a:t>Developing, Testing and Revising Cycle</a:t>
            </a:r>
          </a:p>
          <a:p>
            <a:pPr marL="257175" indent="-257175">
              <a:buFont typeface="Arial" charset="0"/>
              <a:buChar char="•"/>
            </a:pPr>
            <a:r>
              <a:rPr lang="en-US" sz="1800" b="1" dirty="0">
                <a:latin typeface="Calibri"/>
                <a:ea typeface="Calibri"/>
                <a:cs typeface="Calibri"/>
                <a:sym typeface="Calibri"/>
              </a:rPr>
              <a:t>Teaching Experiments</a:t>
            </a:r>
          </a:p>
          <a:p>
            <a:pPr marL="257175" indent="-257175">
              <a:buFont typeface="Arial" charset="0"/>
              <a:buChar char="•"/>
            </a:pPr>
            <a:r>
              <a:rPr lang="en-US" sz="1800" b="1" dirty="0">
                <a:latin typeface="Calibri"/>
                <a:ea typeface="Calibri"/>
                <a:cs typeface="Calibri"/>
                <a:sym typeface="Calibri"/>
              </a:rPr>
              <a:t>Pilot Studies</a:t>
            </a:r>
          </a:p>
          <a:p>
            <a:pPr marL="257175" indent="-257175">
              <a:buFont typeface="Arial" charset="0"/>
              <a:buChar char="•"/>
            </a:pPr>
            <a:r>
              <a:rPr lang="en-US" sz="1800" b="1" dirty="0">
                <a:latin typeface="Calibri"/>
                <a:ea typeface="Calibri"/>
                <a:cs typeface="Calibri"/>
                <a:sym typeface="Calibri"/>
              </a:rPr>
              <a:t>Field Studies</a:t>
            </a:r>
          </a:p>
          <a:p>
            <a:pPr marL="257175" indent="-257175">
              <a:buFont typeface="Arial" charset="0"/>
              <a:buChar char="•"/>
            </a:pPr>
            <a:r>
              <a:rPr lang="en-US" sz="1800" b="1" dirty="0">
                <a:latin typeface="Calibri"/>
                <a:ea typeface="Calibri"/>
                <a:cs typeface="Calibri"/>
                <a:sym typeface="Calibri"/>
              </a:rPr>
              <a:t>Efficacy Study</a:t>
            </a:r>
          </a:p>
          <a:p>
            <a:pPr marL="257175" indent="-257175">
              <a:buFont typeface="Arial" charset="0"/>
              <a:buChar char="•"/>
            </a:pPr>
            <a:r>
              <a:rPr lang="en-US" sz="1800" b="1" dirty="0">
                <a:latin typeface="Calibri"/>
                <a:ea typeface="Calibri"/>
                <a:cs typeface="Calibri"/>
                <a:sym typeface="Calibri"/>
              </a:rPr>
              <a:t>Maturation Study</a:t>
            </a:r>
            <a:br>
              <a:rPr lang="en" sz="1800" dirty="0">
                <a:latin typeface="Calibri"/>
                <a:ea typeface="Calibri"/>
                <a:cs typeface="Calibri"/>
                <a:sym typeface="Calibri"/>
              </a:rPr>
            </a:br>
            <a:endParaRPr sz="1200" dirty="0">
              <a:latin typeface="Calibri"/>
              <a:ea typeface="Calibri"/>
              <a:cs typeface="Calibri"/>
              <a:sym typeface="Calibri"/>
            </a:endParaRPr>
          </a:p>
        </p:txBody>
      </p:sp>
      <p:pic>
        <p:nvPicPr>
          <p:cNvPr id="290" name="Google Shape;290;p49"/>
          <p:cNvPicPr preferRelativeResize="0"/>
          <p:nvPr/>
        </p:nvPicPr>
        <p:blipFill rotWithShape="1">
          <a:blip r:embed="rId3">
            <a:alphaModFix/>
          </a:blip>
          <a:srcRect/>
          <a:stretch/>
        </p:blipFill>
        <p:spPr>
          <a:xfrm flipH="1">
            <a:off x="3319933" y="1753428"/>
            <a:ext cx="2671292" cy="16469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5164" y="866509"/>
            <a:ext cx="5875650" cy="311400"/>
          </a:xfrm>
          <a:prstGeom prst="rect">
            <a:avLst/>
          </a:prstGeom>
          <a:noFill/>
          <a:ln>
            <a:noFill/>
          </a:ln>
        </p:spPr>
        <p:txBody>
          <a:bodyPr spcFirstLastPara="1" wrap="square" lIns="68550" tIns="68550" rIns="68550" bIns="68550" anchor="ctr" anchorCtr="0">
            <a:noAutofit/>
          </a:bodyPr>
          <a:lstStyle/>
          <a:p>
            <a:pPr marL="342900" lvl="0" indent="0" algn="l" rtl="0">
              <a:lnSpc>
                <a:spcPct val="115000"/>
              </a:lnSpc>
              <a:spcBef>
                <a:spcPts val="0"/>
              </a:spcBef>
              <a:spcAft>
                <a:spcPts val="0"/>
              </a:spcAft>
              <a:buClr>
                <a:schemeClr val="dk1"/>
              </a:buClr>
              <a:buSzPts val="1100"/>
              <a:buNone/>
            </a:pPr>
            <a:r>
              <a:rPr lang="en" sz="2250" b="1">
                <a:solidFill>
                  <a:srgbClr val="F7F7F7"/>
                </a:solidFill>
                <a:latin typeface="Arial"/>
                <a:ea typeface="Arial"/>
                <a:cs typeface="Arial"/>
                <a:sym typeface="Arial"/>
              </a:rPr>
              <a:t>Our Efficacy Study</a:t>
            </a:r>
            <a:endParaRPr sz="2250" b="1">
              <a:solidFill>
                <a:srgbClr val="F7F7F7"/>
              </a:solidFill>
            </a:endParaRPr>
          </a:p>
        </p:txBody>
      </p:sp>
      <p:sp>
        <p:nvSpPr>
          <p:cNvPr id="195" name="Google Shape;195;p29"/>
          <p:cNvSpPr txBox="1"/>
          <p:nvPr/>
        </p:nvSpPr>
        <p:spPr>
          <a:xfrm>
            <a:off x="142475" y="1809850"/>
            <a:ext cx="3438900" cy="2394600"/>
          </a:xfrm>
          <a:prstGeom prst="rect">
            <a:avLst/>
          </a:prstGeom>
          <a:noFill/>
          <a:ln>
            <a:noFill/>
          </a:ln>
        </p:spPr>
        <p:txBody>
          <a:bodyPr spcFirstLastPara="1" wrap="square" lIns="68550" tIns="68550" rIns="68550" bIns="68550" anchor="t" anchorCtr="0">
            <a:noAutofit/>
          </a:bodyPr>
          <a:lstStyle/>
          <a:p>
            <a:pPr marL="342900" marR="0" lvl="0" indent="-260350" algn="l" rtl="0">
              <a:lnSpc>
                <a:spcPct val="115000"/>
              </a:lnSpc>
              <a:spcBef>
                <a:spcPts val="0"/>
              </a:spcBef>
              <a:spcAft>
                <a:spcPts val="0"/>
              </a:spcAft>
              <a:buClr>
                <a:schemeClr val="dk1"/>
              </a:buClr>
              <a:buSzPts val="2000"/>
              <a:buFont typeface="Arial"/>
              <a:buAutoNum type="arabicPeriod"/>
            </a:pPr>
            <a:r>
              <a:rPr lang="en" sz="2200" b="0" i="0" u="none" strike="noStrike" cap="none">
                <a:solidFill>
                  <a:schemeClr val="dk1"/>
                </a:solidFill>
                <a:latin typeface="Arial"/>
                <a:ea typeface="Arial"/>
                <a:cs typeface="Arial"/>
                <a:sym typeface="Arial"/>
              </a:rPr>
              <a:t>Research Sites</a:t>
            </a:r>
            <a:endParaRPr sz="2200"/>
          </a:p>
          <a:p>
            <a:pPr marL="342900" marR="0" lvl="0" indent="-260350" algn="l" rtl="0">
              <a:lnSpc>
                <a:spcPct val="115000"/>
              </a:lnSpc>
              <a:spcBef>
                <a:spcPts val="0"/>
              </a:spcBef>
              <a:spcAft>
                <a:spcPts val="0"/>
              </a:spcAft>
              <a:buClr>
                <a:schemeClr val="dk1"/>
              </a:buClr>
              <a:buSzPts val="2000"/>
              <a:buFont typeface="Arial"/>
              <a:buAutoNum type="arabicPeriod"/>
            </a:pPr>
            <a:r>
              <a:rPr lang="en" sz="2200" b="0" i="0" u="none" strike="noStrike" cap="none">
                <a:solidFill>
                  <a:schemeClr val="dk1"/>
                </a:solidFill>
                <a:latin typeface="Arial"/>
                <a:ea typeface="Arial"/>
                <a:cs typeface="Arial"/>
                <a:sym typeface="Arial"/>
              </a:rPr>
              <a:t>Sample Characteristics</a:t>
            </a:r>
            <a:endParaRPr sz="2200"/>
          </a:p>
          <a:p>
            <a:pPr marL="342900" marR="0" lvl="0" indent="-260350" algn="l" rtl="0">
              <a:lnSpc>
                <a:spcPct val="115000"/>
              </a:lnSpc>
              <a:spcBef>
                <a:spcPts val="0"/>
              </a:spcBef>
              <a:spcAft>
                <a:spcPts val="0"/>
              </a:spcAft>
              <a:buClr>
                <a:schemeClr val="dk1"/>
              </a:buClr>
              <a:buSzPts val="2000"/>
              <a:buFont typeface="Arial"/>
              <a:buAutoNum type="arabicPeriod"/>
            </a:pPr>
            <a:r>
              <a:rPr lang="en" sz="2200" b="0" i="0" u="none" strike="noStrike" cap="none">
                <a:solidFill>
                  <a:schemeClr val="dk1"/>
                </a:solidFill>
                <a:latin typeface="Arial"/>
                <a:ea typeface="Arial"/>
                <a:cs typeface="Arial"/>
                <a:sym typeface="Arial"/>
              </a:rPr>
              <a:t>Main Effect</a:t>
            </a:r>
            <a:endParaRPr sz="2200"/>
          </a:p>
          <a:p>
            <a:pPr marL="342900" marR="0" lvl="0" indent="-260350" algn="l" rtl="0">
              <a:lnSpc>
                <a:spcPct val="115000"/>
              </a:lnSpc>
              <a:spcBef>
                <a:spcPts val="0"/>
              </a:spcBef>
              <a:spcAft>
                <a:spcPts val="0"/>
              </a:spcAft>
              <a:buClr>
                <a:schemeClr val="dk1"/>
              </a:buClr>
              <a:buSzPts val="2000"/>
              <a:buFont typeface="Arial"/>
              <a:buAutoNum type="arabicPeriod"/>
            </a:pPr>
            <a:r>
              <a:rPr lang="en" sz="2200" b="0" i="0" u="none" strike="noStrike" cap="none">
                <a:solidFill>
                  <a:schemeClr val="dk1"/>
                </a:solidFill>
                <a:latin typeface="Arial"/>
                <a:ea typeface="Arial"/>
                <a:cs typeface="Arial"/>
                <a:sym typeface="Arial"/>
              </a:rPr>
              <a:t>SEL Impact</a:t>
            </a:r>
            <a:endParaRPr sz="2200"/>
          </a:p>
          <a:p>
            <a:pPr marL="342900" marR="0" lvl="0" indent="-133350" algn="l" rtl="0">
              <a:lnSpc>
                <a:spcPct val="115000"/>
              </a:lnSpc>
              <a:spcBef>
                <a:spcPts val="0"/>
              </a:spcBef>
              <a:spcAft>
                <a:spcPts val="0"/>
              </a:spcAft>
              <a:buClr>
                <a:schemeClr val="dk1"/>
              </a:buClr>
              <a:buSzPts val="2400"/>
              <a:buFont typeface="Arial"/>
              <a:buNone/>
            </a:pPr>
            <a:endParaRPr sz="1800" b="0" i="0" u="none" strike="noStrike" cap="none">
              <a:solidFill>
                <a:schemeClr val="dk1"/>
              </a:solidFill>
              <a:latin typeface="Arial"/>
              <a:ea typeface="Arial"/>
              <a:cs typeface="Arial"/>
              <a:sym typeface="Arial"/>
            </a:endParaRPr>
          </a:p>
          <a:p>
            <a:pPr marL="342900" marR="0" lvl="0" indent="0" algn="l" rtl="0">
              <a:lnSpc>
                <a:spcPct val="115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pic>
        <p:nvPicPr>
          <p:cNvPr id="196" name="Google Shape;196;p29"/>
          <p:cNvPicPr preferRelativeResize="0"/>
          <p:nvPr/>
        </p:nvPicPr>
        <p:blipFill>
          <a:blip r:embed="rId3">
            <a:alphaModFix/>
          </a:blip>
          <a:stretch>
            <a:fillRect/>
          </a:stretch>
        </p:blipFill>
        <p:spPr>
          <a:xfrm>
            <a:off x="3643425" y="1326500"/>
            <a:ext cx="3008800" cy="3665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0" descr="https://lh6.googleusercontent.com/zJtdyXPIqGP01dW2CRK4yf3vsMorWefaiwE22PCXqfC3PxMnz89izlQtPNKRlFfehWDWyPwQHoaUDnNtR4rMB-vx8oNTVSs3DXFIiEz4vH2yKsXxXTXLSAdoV9ZXUvAhY7S4m80"/>
          <p:cNvPicPr preferRelativeResize="0"/>
          <p:nvPr/>
        </p:nvPicPr>
        <p:blipFill rotWithShape="1">
          <a:blip r:embed="rId3">
            <a:alphaModFix/>
          </a:blip>
          <a:srcRect l="8991" t="4800" r="44780" b="1063"/>
          <a:stretch/>
        </p:blipFill>
        <p:spPr>
          <a:xfrm>
            <a:off x="990731" y="1237013"/>
            <a:ext cx="2691525" cy="3089775"/>
          </a:xfrm>
          <a:prstGeom prst="rect">
            <a:avLst/>
          </a:prstGeom>
          <a:noFill/>
          <a:ln>
            <a:noFill/>
          </a:ln>
        </p:spPr>
      </p:pic>
      <p:sp>
        <p:nvSpPr>
          <p:cNvPr id="202" name="Google Shape;202;p30"/>
          <p:cNvSpPr txBox="1"/>
          <p:nvPr/>
        </p:nvSpPr>
        <p:spPr>
          <a:xfrm>
            <a:off x="3825875" y="1452375"/>
            <a:ext cx="2487150" cy="2619450"/>
          </a:xfrm>
          <a:prstGeom prst="rect">
            <a:avLst/>
          </a:prstGeom>
          <a:noFill/>
          <a:ln>
            <a:noFill/>
          </a:ln>
        </p:spPr>
        <p:txBody>
          <a:bodyPr spcFirstLastPara="1" wrap="square" lIns="68550" tIns="68550" rIns="68550" bIns="68550" anchor="t" anchorCtr="0">
            <a:noAutofit/>
          </a:bodyPr>
          <a:lstStyle/>
          <a:p>
            <a:pPr marL="342900" marR="0" lvl="0" indent="-257175" algn="l" rtl="0">
              <a:lnSpc>
                <a:spcPct val="100000"/>
              </a:lnSpc>
              <a:spcBef>
                <a:spcPts val="0"/>
              </a:spcBef>
              <a:spcAft>
                <a:spcPts val="0"/>
              </a:spcAft>
              <a:buClr>
                <a:srgbClr val="000000"/>
              </a:buClr>
              <a:buSzPts val="1800"/>
              <a:buFont typeface="Calibri"/>
              <a:buChar char="●"/>
            </a:pPr>
            <a:r>
              <a:rPr lang="en" sz="1350" b="0" i="0" u="none" strike="noStrike" cap="none">
                <a:solidFill>
                  <a:srgbClr val="000000"/>
                </a:solidFill>
                <a:latin typeface="Calibri"/>
                <a:ea typeface="Calibri"/>
                <a:cs typeface="Calibri"/>
                <a:sym typeface="Calibri"/>
              </a:rPr>
              <a:t>46 Schools in study</a:t>
            </a:r>
            <a:endParaRPr sz="1350" b="0" i="0" u="none" strike="noStrike" cap="none">
              <a:solidFill>
                <a:srgbClr val="000000"/>
              </a:solidFill>
              <a:latin typeface="Calibri"/>
              <a:ea typeface="Calibri"/>
              <a:cs typeface="Calibri"/>
              <a:sym typeface="Calibri"/>
            </a:endParaRPr>
          </a:p>
          <a:p>
            <a:pPr marL="685800" marR="0" lvl="1" indent="-257175" algn="l" rtl="0">
              <a:lnSpc>
                <a:spcPct val="100000"/>
              </a:lnSpc>
              <a:spcBef>
                <a:spcPts val="0"/>
              </a:spcBef>
              <a:spcAft>
                <a:spcPts val="0"/>
              </a:spcAft>
              <a:buClr>
                <a:srgbClr val="000000"/>
              </a:buClr>
              <a:buSzPts val="1800"/>
              <a:buFont typeface="Calibri"/>
              <a:buChar char="○"/>
            </a:pPr>
            <a:r>
              <a:rPr lang="en" sz="1350" b="0" i="0" u="none" strike="noStrike" cap="none">
                <a:solidFill>
                  <a:srgbClr val="000000"/>
                </a:solidFill>
                <a:latin typeface="Calibri"/>
                <a:ea typeface="Calibri"/>
                <a:cs typeface="Calibri"/>
                <a:sym typeface="Calibri"/>
              </a:rPr>
              <a:t>23 Treatment</a:t>
            </a:r>
            <a:endParaRPr sz="1350" b="0" i="0" u="none" strike="noStrike" cap="none">
              <a:solidFill>
                <a:srgbClr val="000000"/>
              </a:solidFill>
              <a:latin typeface="Calibri"/>
              <a:ea typeface="Calibri"/>
              <a:cs typeface="Calibri"/>
              <a:sym typeface="Calibri"/>
            </a:endParaRPr>
          </a:p>
          <a:p>
            <a:pPr marL="685800" marR="0" lvl="1" indent="-257175" algn="l" rtl="0">
              <a:lnSpc>
                <a:spcPct val="100000"/>
              </a:lnSpc>
              <a:spcBef>
                <a:spcPts val="0"/>
              </a:spcBef>
              <a:spcAft>
                <a:spcPts val="0"/>
              </a:spcAft>
              <a:buClr>
                <a:srgbClr val="000000"/>
              </a:buClr>
              <a:buSzPts val="1800"/>
              <a:buFont typeface="Calibri"/>
              <a:buChar char="○"/>
            </a:pPr>
            <a:r>
              <a:rPr lang="en" sz="1350" b="0" i="0" u="none" strike="noStrike" cap="none">
                <a:solidFill>
                  <a:srgbClr val="000000"/>
                </a:solidFill>
                <a:latin typeface="Calibri"/>
                <a:ea typeface="Calibri"/>
                <a:cs typeface="Calibri"/>
                <a:sym typeface="Calibri"/>
              </a:rPr>
              <a:t>23 Control</a:t>
            </a:r>
            <a:endParaRPr sz="1350" b="0" i="0" u="none" strike="noStrike" cap="none">
              <a:solidFill>
                <a:srgbClr val="000000"/>
              </a:solidFill>
              <a:latin typeface="Calibri"/>
              <a:ea typeface="Calibri"/>
              <a:cs typeface="Calibri"/>
              <a:sym typeface="Calibri"/>
            </a:endParaRPr>
          </a:p>
          <a:p>
            <a:pPr marL="342900" marR="0" lvl="0" indent="-257175" algn="l" rtl="0">
              <a:lnSpc>
                <a:spcPct val="100000"/>
              </a:lnSpc>
              <a:spcBef>
                <a:spcPts val="0"/>
              </a:spcBef>
              <a:spcAft>
                <a:spcPts val="0"/>
              </a:spcAft>
              <a:buClr>
                <a:srgbClr val="000000"/>
              </a:buClr>
              <a:buSzPts val="1800"/>
              <a:buFont typeface="Calibri"/>
              <a:buChar char="●"/>
            </a:pPr>
            <a:r>
              <a:rPr lang="en" sz="1350" b="0" i="0" u="none" strike="noStrike" cap="none">
                <a:solidFill>
                  <a:srgbClr val="000000"/>
                </a:solidFill>
                <a:latin typeface="Calibri"/>
                <a:ea typeface="Calibri"/>
                <a:cs typeface="Calibri"/>
                <a:sym typeface="Calibri"/>
              </a:rPr>
              <a:t>83 Teachers</a:t>
            </a:r>
            <a:endParaRPr sz="1350" b="0" i="0" u="none" strike="noStrike" cap="none">
              <a:solidFill>
                <a:srgbClr val="000000"/>
              </a:solidFill>
              <a:latin typeface="Calibri"/>
              <a:ea typeface="Calibri"/>
              <a:cs typeface="Calibri"/>
              <a:sym typeface="Calibri"/>
            </a:endParaRPr>
          </a:p>
          <a:p>
            <a:pPr marL="685800" marR="0" lvl="1" indent="-257175" algn="l" rtl="0">
              <a:lnSpc>
                <a:spcPct val="100000"/>
              </a:lnSpc>
              <a:spcBef>
                <a:spcPts val="0"/>
              </a:spcBef>
              <a:spcAft>
                <a:spcPts val="0"/>
              </a:spcAft>
              <a:buClr>
                <a:srgbClr val="000000"/>
              </a:buClr>
              <a:buSzPts val="1800"/>
              <a:buFont typeface="Calibri"/>
              <a:buChar char="○"/>
            </a:pPr>
            <a:r>
              <a:rPr lang="en" sz="1350" b="0" i="0" u="none" strike="noStrike" cap="none">
                <a:solidFill>
                  <a:srgbClr val="000000"/>
                </a:solidFill>
                <a:latin typeface="Calibri"/>
                <a:ea typeface="Calibri"/>
                <a:cs typeface="Calibri"/>
                <a:sym typeface="Calibri"/>
              </a:rPr>
              <a:t>37 Treatment</a:t>
            </a:r>
            <a:endParaRPr sz="1350" b="0" i="0" u="none" strike="noStrike" cap="none">
              <a:solidFill>
                <a:srgbClr val="000000"/>
              </a:solidFill>
              <a:latin typeface="Calibri"/>
              <a:ea typeface="Calibri"/>
              <a:cs typeface="Calibri"/>
              <a:sym typeface="Calibri"/>
            </a:endParaRPr>
          </a:p>
          <a:p>
            <a:pPr marL="685800" marR="0" lvl="1" indent="-257175" algn="l" rtl="0">
              <a:lnSpc>
                <a:spcPct val="100000"/>
              </a:lnSpc>
              <a:spcBef>
                <a:spcPts val="0"/>
              </a:spcBef>
              <a:spcAft>
                <a:spcPts val="0"/>
              </a:spcAft>
              <a:buClr>
                <a:srgbClr val="000000"/>
              </a:buClr>
              <a:buSzPts val="1800"/>
              <a:buFont typeface="Calibri"/>
              <a:buChar char="○"/>
            </a:pPr>
            <a:r>
              <a:rPr lang="en" sz="1350" b="0" i="0" u="none" strike="noStrike" cap="none">
                <a:solidFill>
                  <a:srgbClr val="000000"/>
                </a:solidFill>
                <a:latin typeface="Calibri"/>
                <a:ea typeface="Calibri"/>
                <a:cs typeface="Calibri"/>
                <a:sym typeface="Calibri"/>
              </a:rPr>
              <a:t>46 Control</a:t>
            </a:r>
            <a:endParaRPr sz="1350" b="0" i="0" u="none" strike="noStrike" cap="none">
              <a:solidFill>
                <a:srgbClr val="000000"/>
              </a:solidFill>
              <a:latin typeface="Calibri"/>
              <a:ea typeface="Calibri"/>
              <a:cs typeface="Calibri"/>
              <a:sym typeface="Calibri"/>
            </a:endParaRPr>
          </a:p>
          <a:p>
            <a:pPr marL="342900" marR="0" lvl="0" indent="-257175" algn="l" rtl="0">
              <a:lnSpc>
                <a:spcPct val="100000"/>
              </a:lnSpc>
              <a:spcBef>
                <a:spcPts val="0"/>
              </a:spcBef>
              <a:spcAft>
                <a:spcPts val="0"/>
              </a:spcAft>
              <a:buClr>
                <a:srgbClr val="000000"/>
              </a:buClr>
              <a:buSzPts val="1800"/>
              <a:buFont typeface="Calibri"/>
              <a:buChar char="●"/>
            </a:pPr>
            <a:r>
              <a:rPr lang="en" sz="1350" b="0" i="0" u="none" strike="noStrike" cap="none">
                <a:solidFill>
                  <a:srgbClr val="000000"/>
                </a:solidFill>
                <a:latin typeface="Calibri"/>
                <a:ea typeface="Calibri"/>
                <a:cs typeface="Calibri"/>
                <a:sym typeface="Calibri"/>
              </a:rPr>
              <a:t>2,019 Students</a:t>
            </a:r>
            <a:endParaRPr sz="1350" b="0" i="0" u="none" strike="noStrike" cap="none">
              <a:solidFill>
                <a:srgbClr val="000000"/>
              </a:solidFill>
              <a:latin typeface="Calibri"/>
              <a:ea typeface="Calibri"/>
              <a:cs typeface="Calibri"/>
              <a:sym typeface="Calibri"/>
            </a:endParaRPr>
          </a:p>
          <a:p>
            <a:pPr marL="685800" marR="0" lvl="1" indent="-257175" algn="l" rtl="0">
              <a:lnSpc>
                <a:spcPct val="100000"/>
              </a:lnSpc>
              <a:spcBef>
                <a:spcPts val="0"/>
              </a:spcBef>
              <a:spcAft>
                <a:spcPts val="0"/>
              </a:spcAft>
              <a:buClr>
                <a:srgbClr val="000000"/>
              </a:buClr>
              <a:buSzPts val="1800"/>
              <a:buFont typeface="Calibri"/>
              <a:buChar char="○"/>
            </a:pPr>
            <a:r>
              <a:rPr lang="en" sz="1350" b="0" i="0" u="none" strike="noStrike" cap="none">
                <a:solidFill>
                  <a:srgbClr val="000000"/>
                </a:solidFill>
                <a:latin typeface="Calibri"/>
                <a:ea typeface="Calibri"/>
                <a:cs typeface="Calibri"/>
                <a:sym typeface="Calibri"/>
              </a:rPr>
              <a:t>944 Treatment</a:t>
            </a:r>
            <a:endParaRPr sz="1350" b="0" i="0" u="none" strike="noStrike" cap="none">
              <a:solidFill>
                <a:srgbClr val="000000"/>
              </a:solidFill>
              <a:latin typeface="Calibri"/>
              <a:ea typeface="Calibri"/>
              <a:cs typeface="Calibri"/>
              <a:sym typeface="Calibri"/>
            </a:endParaRPr>
          </a:p>
          <a:p>
            <a:pPr marL="685800" marR="0" lvl="1" indent="-257175" algn="l" rtl="0">
              <a:lnSpc>
                <a:spcPct val="100000"/>
              </a:lnSpc>
              <a:spcBef>
                <a:spcPts val="0"/>
              </a:spcBef>
              <a:spcAft>
                <a:spcPts val="0"/>
              </a:spcAft>
              <a:buClr>
                <a:srgbClr val="000000"/>
              </a:buClr>
              <a:buSzPts val="1800"/>
              <a:buFont typeface="Calibri"/>
              <a:buChar char="○"/>
            </a:pPr>
            <a:r>
              <a:rPr lang="en" sz="1350" b="0" i="0" u="none" strike="noStrike" cap="none">
                <a:solidFill>
                  <a:srgbClr val="000000"/>
                </a:solidFill>
                <a:latin typeface="Calibri"/>
                <a:ea typeface="Calibri"/>
                <a:cs typeface="Calibri"/>
                <a:sym typeface="Calibri"/>
              </a:rPr>
              <a:t>1,075 Control</a:t>
            </a:r>
            <a:endParaRPr sz="1350" b="0" i="0" u="none" strike="noStrike" cap="none">
              <a:solidFill>
                <a:srgbClr val="000000"/>
              </a:solidFill>
              <a:latin typeface="Calibri"/>
              <a:ea typeface="Calibri"/>
              <a:cs typeface="Calibri"/>
              <a:sym typeface="Calibri"/>
            </a:endParaRPr>
          </a:p>
        </p:txBody>
      </p:sp>
      <p:pic>
        <p:nvPicPr>
          <p:cNvPr id="203" name="Google Shape;203;p30"/>
          <p:cNvPicPr preferRelativeResize="0"/>
          <p:nvPr/>
        </p:nvPicPr>
        <p:blipFill rotWithShape="1">
          <a:blip r:embed="rId4">
            <a:alphaModFix/>
          </a:blip>
          <a:srcRect l="69464" t="73352" r="26034" b="19445"/>
          <a:stretch/>
        </p:blipFill>
        <p:spPr>
          <a:xfrm>
            <a:off x="4175326" y="4107750"/>
            <a:ext cx="209435" cy="185213"/>
          </a:xfrm>
          <a:prstGeom prst="rect">
            <a:avLst/>
          </a:prstGeom>
          <a:noFill/>
          <a:ln>
            <a:noFill/>
          </a:ln>
        </p:spPr>
      </p:pic>
      <p:pic>
        <p:nvPicPr>
          <p:cNvPr id="204" name="Google Shape;204;p30"/>
          <p:cNvPicPr preferRelativeResize="0"/>
          <p:nvPr/>
        </p:nvPicPr>
        <p:blipFill rotWithShape="1">
          <a:blip r:embed="rId4">
            <a:alphaModFix/>
          </a:blip>
          <a:srcRect l="68732" t="83931" r="26036" b="6604"/>
          <a:stretch/>
        </p:blipFill>
        <p:spPr>
          <a:xfrm>
            <a:off x="4158337" y="4431569"/>
            <a:ext cx="243413" cy="243356"/>
          </a:xfrm>
          <a:prstGeom prst="rect">
            <a:avLst/>
          </a:prstGeom>
          <a:noFill/>
          <a:ln>
            <a:noFill/>
          </a:ln>
        </p:spPr>
      </p:pic>
      <p:sp>
        <p:nvSpPr>
          <p:cNvPr id="205" name="Google Shape;205;p30"/>
          <p:cNvSpPr txBox="1"/>
          <p:nvPr/>
        </p:nvSpPr>
        <p:spPr>
          <a:xfrm>
            <a:off x="4401756" y="4056113"/>
            <a:ext cx="931200" cy="5370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Treatment</a:t>
            </a:r>
            <a:endParaRPr sz="1050" b="1"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525" b="1" i="0" u="none" strike="noStrike" cap="none">
              <a:solidFill>
                <a:srgbClr val="000000"/>
              </a:solidFill>
              <a:latin typeface="Comfortaa"/>
              <a:ea typeface="Comfortaa"/>
              <a:cs typeface="Comfortaa"/>
              <a:sym typeface="Comfortaa"/>
            </a:endParaRPr>
          </a:p>
          <a:p>
            <a:pPr marL="0" marR="0" lvl="0" indent="0" algn="l" rtl="0">
              <a:lnSpc>
                <a:spcPct val="100000"/>
              </a:lnSpc>
              <a:spcBef>
                <a:spcPts val="0"/>
              </a:spcBef>
              <a:spcAft>
                <a:spcPts val="0"/>
              </a:spcAft>
              <a:buNone/>
            </a:pPr>
            <a:endParaRPr sz="600" b="1">
              <a:latin typeface="Comfortaa"/>
              <a:ea typeface="Comfortaa"/>
              <a:cs typeface="Comfortaa"/>
              <a:sym typeface="Comfortaa"/>
            </a:endParaRPr>
          </a:p>
          <a:p>
            <a:pPr marL="0" marR="0" lvl="0" indent="0" algn="l"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Control</a:t>
            </a:r>
            <a:endParaRPr sz="1050" b="1" i="0" u="none" strike="noStrike" cap="none">
              <a:solidFill>
                <a:srgbClr val="000000"/>
              </a:solidFill>
              <a:latin typeface="Comfortaa"/>
              <a:ea typeface="Comfortaa"/>
              <a:cs typeface="Comfortaa"/>
              <a:sym typeface="Comfortaa"/>
            </a:endParaRPr>
          </a:p>
        </p:txBody>
      </p:sp>
      <p:sp>
        <p:nvSpPr>
          <p:cNvPr id="206" name="Google Shape;206;p30"/>
          <p:cNvSpPr txBox="1"/>
          <p:nvPr/>
        </p:nvSpPr>
        <p:spPr>
          <a:xfrm>
            <a:off x="632588" y="720956"/>
            <a:ext cx="5592825" cy="4623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2400" b="1" i="0" u="none" strike="noStrike" cap="none" dirty="0">
                <a:solidFill>
                  <a:srgbClr val="002060"/>
                </a:solidFill>
                <a:latin typeface="Comfortaa"/>
                <a:ea typeface="Comfortaa"/>
                <a:cs typeface="Comfortaa"/>
                <a:sym typeface="Comfortaa"/>
              </a:rPr>
              <a:t>Research Study Sites</a:t>
            </a:r>
            <a:endParaRPr sz="2400" b="1" i="0" u="none" strike="noStrike" cap="none" dirty="0">
              <a:solidFill>
                <a:srgbClr val="002060"/>
              </a:solidFill>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1"/>
          <p:cNvPicPr preferRelativeResize="0"/>
          <p:nvPr/>
        </p:nvPicPr>
        <p:blipFill rotWithShape="1">
          <a:blip r:embed="rId3">
            <a:alphaModFix/>
          </a:blip>
          <a:srcRect/>
          <a:stretch/>
        </p:blipFill>
        <p:spPr>
          <a:xfrm>
            <a:off x="595100" y="1645600"/>
            <a:ext cx="2562883" cy="2335825"/>
          </a:xfrm>
          <a:prstGeom prst="rect">
            <a:avLst/>
          </a:prstGeom>
          <a:noFill/>
          <a:ln>
            <a:noFill/>
          </a:ln>
        </p:spPr>
      </p:pic>
      <p:pic>
        <p:nvPicPr>
          <p:cNvPr id="212" name="Google Shape;212;p31"/>
          <p:cNvPicPr preferRelativeResize="0"/>
          <p:nvPr/>
        </p:nvPicPr>
        <p:blipFill rotWithShape="1">
          <a:blip r:embed="rId4">
            <a:alphaModFix/>
          </a:blip>
          <a:srcRect l="11244" r="13588"/>
          <a:stretch/>
        </p:blipFill>
        <p:spPr>
          <a:xfrm>
            <a:off x="3715369" y="1645601"/>
            <a:ext cx="2796713" cy="2278662"/>
          </a:xfrm>
          <a:prstGeom prst="rect">
            <a:avLst/>
          </a:prstGeom>
          <a:noFill/>
          <a:ln>
            <a:noFill/>
          </a:ln>
        </p:spPr>
      </p:pic>
      <p:sp>
        <p:nvSpPr>
          <p:cNvPr id="213" name="Google Shape;213;p31"/>
          <p:cNvSpPr txBox="1">
            <a:spLocks noGrp="1"/>
          </p:cNvSpPr>
          <p:nvPr>
            <p:ph type="title" idx="4294967295"/>
          </p:nvPr>
        </p:nvSpPr>
        <p:spPr>
          <a:xfrm>
            <a:off x="0" y="766763"/>
            <a:ext cx="5813425" cy="557212"/>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2800" b="1">
                <a:solidFill>
                  <a:srgbClr val="002060"/>
                </a:solidFill>
                <a:latin typeface="Comfortaa"/>
                <a:ea typeface="Comfortaa"/>
                <a:cs typeface="Comfortaa"/>
                <a:sym typeface="Comfortaa"/>
              </a:rPr>
              <a:t>Student Race/Ethnicity </a:t>
            </a:r>
            <a:endParaRPr sz="2800" b="1">
              <a:solidFill>
                <a:srgbClr val="002060"/>
              </a:solidFill>
              <a:latin typeface="Comfortaa"/>
              <a:ea typeface="Comfortaa"/>
              <a:cs typeface="Comfortaa"/>
              <a:sym typeface="Comfortaa"/>
            </a:endParaRPr>
          </a:p>
        </p:txBody>
      </p:sp>
      <p:cxnSp>
        <p:nvCxnSpPr>
          <p:cNvPr id="214" name="Google Shape;214;p31"/>
          <p:cNvCxnSpPr/>
          <p:nvPr/>
        </p:nvCxnSpPr>
        <p:spPr>
          <a:xfrm>
            <a:off x="3405300" y="1617788"/>
            <a:ext cx="0" cy="2673900"/>
          </a:xfrm>
          <a:prstGeom prst="straightConnector1">
            <a:avLst/>
          </a:prstGeom>
          <a:noFill/>
          <a:ln w="28575" cap="flat" cmpd="sng">
            <a:solidFill>
              <a:srgbClr val="999999"/>
            </a:solidFill>
            <a:prstDash val="solid"/>
            <a:round/>
            <a:headEnd type="none" w="sm" len="sm"/>
            <a:tailEnd type="none" w="sm" len="sm"/>
          </a:ln>
        </p:spPr>
      </p:cxnSp>
      <p:sp>
        <p:nvSpPr>
          <p:cNvPr id="215" name="Google Shape;215;p31"/>
          <p:cNvSpPr txBox="1"/>
          <p:nvPr/>
        </p:nvSpPr>
        <p:spPr>
          <a:xfrm>
            <a:off x="4034625" y="3981413"/>
            <a:ext cx="2158200" cy="4317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1800" b="1" i="0" u="none" strike="noStrike" cap="none">
                <a:solidFill>
                  <a:srgbClr val="000000"/>
                </a:solidFill>
                <a:latin typeface="Comfortaa"/>
                <a:ea typeface="Comfortaa"/>
                <a:cs typeface="Comfortaa"/>
                <a:sym typeface="Comfortaa"/>
              </a:rPr>
              <a:t>Treatment</a:t>
            </a:r>
            <a:endParaRPr sz="1800" b="1" i="0" u="none" strike="noStrike" cap="none">
              <a:solidFill>
                <a:srgbClr val="000000"/>
              </a:solidFill>
              <a:latin typeface="Comfortaa"/>
              <a:ea typeface="Comfortaa"/>
              <a:cs typeface="Comfortaa"/>
              <a:sym typeface="Comfortaa"/>
            </a:endParaRPr>
          </a:p>
        </p:txBody>
      </p:sp>
      <p:sp>
        <p:nvSpPr>
          <p:cNvPr id="216" name="Google Shape;216;p31"/>
          <p:cNvSpPr txBox="1"/>
          <p:nvPr/>
        </p:nvSpPr>
        <p:spPr>
          <a:xfrm>
            <a:off x="888975" y="3924263"/>
            <a:ext cx="2097450" cy="4317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1800" b="1" i="0" u="none" strike="noStrike" cap="none">
                <a:solidFill>
                  <a:srgbClr val="000000"/>
                </a:solidFill>
                <a:latin typeface="Comfortaa"/>
                <a:ea typeface="Comfortaa"/>
                <a:cs typeface="Comfortaa"/>
                <a:sym typeface="Comfortaa"/>
              </a:rPr>
              <a:t>Control</a:t>
            </a:r>
            <a:endParaRPr sz="1800" b="1" i="0" u="none" strike="noStrike" cap="none">
              <a:solidFill>
                <a:srgbClr val="000000"/>
              </a:solidFill>
              <a:latin typeface="Comfortaa"/>
              <a:ea typeface="Comfortaa"/>
              <a:cs typeface="Comfortaa"/>
              <a:sym typeface="Comfortaa"/>
            </a:endParaRPr>
          </a:p>
        </p:txBody>
      </p:sp>
      <p:cxnSp>
        <p:nvCxnSpPr>
          <p:cNvPr id="217" name="Google Shape;217;p31"/>
          <p:cNvCxnSpPr/>
          <p:nvPr/>
        </p:nvCxnSpPr>
        <p:spPr>
          <a:xfrm>
            <a:off x="1091756" y="1860994"/>
            <a:ext cx="805500" cy="49725"/>
          </a:xfrm>
          <a:prstGeom prst="straightConnector1">
            <a:avLst/>
          </a:prstGeom>
          <a:noFill/>
          <a:ln w="28575" cap="flat" cmpd="sng">
            <a:solidFill>
              <a:srgbClr val="999999"/>
            </a:solidFill>
            <a:prstDash val="solid"/>
            <a:round/>
            <a:headEnd type="none" w="sm" len="sm"/>
            <a:tailEnd type="none" w="sm" len="sm"/>
          </a:ln>
        </p:spPr>
      </p:cxnSp>
      <p:cxnSp>
        <p:nvCxnSpPr>
          <p:cNvPr id="218" name="Google Shape;218;p31"/>
          <p:cNvCxnSpPr/>
          <p:nvPr/>
        </p:nvCxnSpPr>
        <p:spPr>
          <a:xfrm>
            <a:off x="4093106" y="1884619"/>
            <a:ext cx="861525" cy="42750"/>
          </a:xfrm>
          <a:prstGeom prst="straightConnector1">
            <a:avLst/>
          </a:prstGeom>
          <a:noFill/>
          <a:ln w="28575" cap="flat" cmpd="sng">
            <a:solidFill>
              <a:srgbClr val="999999"/>
            </a:solidFill>
            <a:prstDash val="solid"/>
            <a:round/>
            <a:headEnd type="none" w="sm" len="sm"/>
            <a:tailEnd type="none" w="sm" len="sm"/>
          </a:ln>
        </p:spPr>
      </p:cxnSp>
      <p:cxnSp>
        <p:nvCxnSpPr>
          <p:cNvPr id="219" name="Google Shape;219;p31"/>
          <p:cNvCxnSpPr/>
          <p:nvPr/>
        </p:nvCxnSpPr>
        <p:spPr>
          <a:xfrm rot="10800000" flipH="1">
            <a:off x="5135063" y="1856494"/>
            <a:ext cx="1070325" cy="58725"/>
          </a:xfrm>
          <a:prstGeom prst="straightConnector1">
            <a:avLst/>
          </a:prstGeom>
          <a:noFill/>
          <a:ln w="28575" cap="flat" cmpd="sng">
            <a:solidFill>
              <a:srgbClr val="999999"/>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cf1c2b8275_0_5"/>
          <p:cNvSpPr/>
          <p:nvPr/>
        </p:nvSpPr>
        <p:spPr>
          <a:xfrm>
            <a:off x="2133600" y="19594"/>
            <a:ext cx="2903422" cy="438551"/>
          </a:xfrm>
          <a:prstGeom prst="rect">
            <a:avLst/>
          </a:prstGeom>
          <a:noFill/>
          <a:ln>
            <a:noFill/>
          </a:ln>
        </p:spPr>
        <p:txBody>
          <a:bodyPr spcFirstLastPara="1" wrap="square" lIns="68569" tIns="34275" rIns="68569" bIns="34275" anchor="t" anchorCtr="0">
            <a:spAutoFit/>
          </a:bodyPr>
          <a:lstStyle/>
          <a:p>
            <a:r>
              <a:rPr lang="en-US" sz="2400" b="1" dirty="0">
                <a:solidFill>
                  <a:schemeClr val="lt1"/>
                </a:solidFill>
                <a:latin typeface="Arial" panose="020B0604020202020204" pitchFamily="34" charset="0"/>
                <a:cs typeface="Arial" panose="020B0604020202020204" pitchFamily="34" charset="0"/>
                <a:sym typeface="Times New Roman"/>
              </a:rPr>
              <a:t>Findings</a:t>
            </a:r>
            <a:endParaRPr sz="1050" dirty="0">
              <a:latin typeface="Arial" panose="020B0604020202020204" pitchFamily="34" charset="0"/>
              <a:cs typeface="Arial" panose="020B0604020202020204" pitchFamily="34" charset="0"/>
            </a:endParaRPr>
          </a:p>
        </p:txBody>
      </p:sp>
      <p:sp>
        <p:nvSpPr>
          <p:cNvPr id="121" name="Google Shape;121;gcf1c2b8275_0_5"/>
          <p:cNvSpPr txBox="1"/>
          <p:nvPr/>
        </p:nvSpPr>
        <p:spPr>
          <a:xfrm>
            <a:off x="95230" y="605094"/>
            <a:ext cx="3333770" cy="4224203"/>
          </a:xfrm>
          <a:prstGeom prst="rect">
            <a:avLst/>
          </a:prstGeom>
          <a:noFill/>
          <a:ln>
            <a:noFill/>
          </a:ln>
        </p:spPr>
        <p:txBody>
          <a:bodyPr spcFirstLastPara="1" wrap="square" lIns="68569" tIns="34275" rIns="68569" bIns="34275" anchor="t" anchorCtr="0">
            <a:spAutoFit/>
          </a:bodyPr>
          <a:lstStyle/>
          <a:p>
            <a:pPr marL="257175" indent="-161925">
              <a:buSzPts val="2000"/>
            </a:pPr>
            <a:endParaRPr sz="1500" dirty="0">
              <a:solidFill>
                <a:schemeClr val="dk1"/>
              </a:solidFill>
              <a:latin typeface="Times New Roman"/>
              <a:ea typeface="Times New Roman"/>
              <a:cs typeface="Times New Roman"/>
              <a:sym typeface="Times New Roman"/>
            </a:endParaRPr>
          </a:p>
          <a:p>
            <a:pPr marL="257175" indent="-257175">
              <a:buSzPts val="2000"/>
              <a:buFont typeface="Arial"/>
              <a:buChar char="•"/>
            </a:pPr>
            <a:r>
              <a:rPr lang="en-US" sz="1500" dirty="0">
                <a:solidFill>
                  <a:schemeClr val="dk1"/>
                </a:solidFill>
                <a:latin typeface="+mn-lt"/>
                <a:ea typeface="Times New Roman"/>
                <a:cs typeface="Times New Roman"/>
                <a:sym typeface="Times New Roman"/>
              </a:rPr>
              <a:t>Efficacy study (2018-2019): </a:t>
            </a:r>
            <a:r>
              <a:rPr lang="en-US" sz="1500" dirty="0">
                <a:latin typeface="+mn-lt"/>
                <a:ea typeface="Times New Roman"/>
                <a:cs typeface="Times New Roman"/>
                <a:sym typeface="Times New Roman"/>
              </a:rPr>
              <a:t>Randomize Controlled Trial design.</a:t>
            </a:r>
            <a:endParaRPr sz="1050" dirty="0">
              <a:latin typeface="+mn-lt"/>
            </a:endParaRPr>
          </a:p>
          <a:p>
            <a:pPr marL="257175" indent="-161925">
              <a:buSzPts val="2000"/>
            </a:pPr>
            <a:endParaRPr sz="1500" dirty="0">
              <a:latin typeface="+mn-lt"/>
              <a:ea typeface="Times New Roman"/>
              <a:cs typeface="Times New Roman"/>
              <a:sym typeface="Times New Roman"/>
            </a:endParaRPr>
          </a:p>
          <a:p>
            <a:pPr marL="257175" indent="-257175">
              <a:buSzPts val="2000"/>
              <a:buFont typeface="Arial"/>
              <a:buChar char="•"/>
            </a:pPr>
            <a:r>
              <a:rPr lang="en-US" sz="1500" dirty="0">
                <a:latin typeface="+mn-lt"/>
                <a:ea typeface="Times New Roman"/>
                <a:cs typeface="Times New Roman"/>
                <a:sym typeface="Times New Roman"/>
              </a:rPr>
              <a:t>46 Schools (23 Control + 23 Treatment); 89 Teachers; 2,218 students</a:t>
            </a:r>
            <a:endParaRPr sz="1050" dirty="0">
              <a:latin typeface="+mn-lt"/>
            </a:endParaRPr>
          </a:p>
          <a:p>
            <a:pPr marL="257175" indent="-161925">
              <a:buSzPts val="2000"/>
            </a:pPr>
            <a:endParaRPr sz="1500" dirty="0">
              <a:latin typeface="+mn-lt"/>
              <a:ea typeface="Times New Roman"/>
              <a:cs typeface="Times New Roman"/>
              <a:sym typeface="Times New Roman"/>
            </a:endParaRPr>
          </a:p>
          <a:p>
            <a:pPr marL="257175" indent="-257175">
              <a:buSzPts val="2000"/>
              <a:buFont typeface="Arial"/>
              <a:buChar char="•"/>
            </a:pPr>
            <a:r>
              <a:rPr lang="en-US" sz="1500" dirty="0">
                <a:latin typeface="+mn-lt"/>
                <a:ea typeface="Times New Roman"/>
                <a:cs typeface="Times New Roman"/>
                <a:sym typeface="Times New Roman"/>
              </a:rPr>
              <a:t>Effect size = .29, which accounted for 8% increase (generalizable to the state and the nation).</a:t>
            </a:r>
            <a:endParaRPr sz="1050" dirty="0">
              <a:latin typeface="+mn-lt"/>
            </a:endParaRPr>
          </a:p>
          <a:p>
            <a:pPr marL="257175" indent="-161925">
              <a:buSzPts val="2000"/>
            </a:pPr>
            <a:endParaRPr sz="1500" dirty="0">
              <a:latin typeface="+mn-lt"/>
              <a:ea typeface="Times New Roman"/>
              <a:cs typeface="Times New Roman"/>
              <a:sym typeface="Times New Roman"/>
            </a:endParaRPr>
          </a:p>
          <a:p>
            <a:pPr marL="257175" indent="-257175">
              <a:buSzPts val="2000"/>
              <a:buFont typeface="Arial"/>
              <a:buChar char="•"/>
            </a:pPr>
            <a:r>
              <a:rPr lang="en-US" sz="1500" dirty="0">
                <a:latin typeface="+mn-lt"/>
                <a:ea typeface="Times New Roman"/>
                <a:cs typeface="Times New Roman"/>
                <a:sym typeface="Times New Roman"/>
              </a:rPr>
              <a:t>These results are consistent across gender, race, ethnicity and reading ability. </a:t>
            </a:r>
            <a:endParaRPr sz="1500" dirty="0">
              <a:latin typeface="+mn-lt"/>
              <a:ea typeface="Times New Roman"/>
              <a:cs typeface="Times New Roman"/>
              <a:sym typeface="Times New Roman"/>
            </a:endParaRPr>
          </a:p>
          <a:p>
            <a:pPr marL="257175" indent="-161925">
              <a:buSzPts val="2000"/>
            </a:pPr>
            <a:endParaRPr sz="1500" dirty="0">
              <a:latin typeface="Times New Roman"/>
              <a:ea typeface="Times New Roman"/>
              <a:cs typeface="Times New Roman"/>
              <a:sym typeface="Times New Roman"/>
            </a:endParaRPr>
          </a:p>
          <a:p>
            <a:endParaRPr sz="1500" dirty="0">
              <a:latin typeface="Times New Roman"/>
              <a:ea typeface="Times New Roman"/>
              <a:cs typeface="Times New Roman"/>
              <a:sym typeface="Times New Roman"/>
            </a:endParaRPr>
          </a:p>
        </p:txBody>
      </p:sp>
      <p:pic>
        <p:nvPicPr>
          <p:cNvPr id="122" name="Google Shape;122;gcf1c2b8275_0_5" descr="Chart, bar chart&#10;&#10;Description automatically generated"/>
          <p:cNvPicPr preferRelativeResize="0"/>
          <p:nvPr/>
        </p:nvPicPr>
        <p:blipFill rotWithShape="1">
          <a:blip r:embed="rId3">
            <a:alphaModFix/>
          </a:blip>
          <a:srcRect/>
          <a:stretch/>
        </p:blipFill>
        <p:spPr>
          <a:xfrm>
            <a:off x="3579411" y="1412422"/>
            <a:ext cx="3108623" cy="2531397"/>
          </a:xfrm>
          <a:prstGeom prst="rect">
            <a:avLst/>
          </a:prstGeom>
          <a:noFill/>
          <a:ln>
            <a:noFill/>
          </a:ln>
        </p:spPr>
      </p:pic>
      <p:pic>
        <p:nvPicPr>
          <p:cNvPr id="5" name="Google Shape;21;p3">
            <a:extLst>
              <a:ext uri="{FF2B5EF4-FFF2-40B4-BE49-F238E27FC236}">
                <a16:creationId xmlns:a16="http://schemas.microsoft.com/office/drawing/2014/main" id="{AB390627-602E-1D4B-BBE0-0F6D18F5AB40}"/>
              </a:ext>
            </a:extLst>
          </p:cNvPr>
          <p:cNvPicPr preferRelativeResize="0"/>
          <p:nvPr/>
        </p:nvPicPr>
        <p:blipFill>
          <a:blip r:embed="rId4">
            <a:alphaModFix/>
          </a:blip>
          <a:stretch>
            <a:fillRect/>
          </a:stretch>
        </p:blipFill>
        <p:spPr>
          <a:xfrm>
            <a:off x="4947400" y="26666"/>
            <a:ext cx="1848525" cy="495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cxnSp>
        <p:nvCxnSpPr>
          <p:cNvPr id="270" name="Google Shape;270;p34"/>
          <p:cNvCxnSpPr/>
          <p:nvPr/>
        </p:nvCxnSpPr>
        <p:spPr>
          <a:xfrm>
            <a:off x="1813875" y="3773963"/>
            <a:ext cx="4318200" cy="0"/>
          </a:xfrm>
          <a:prstGeom prst="straightConnector1">
            <a:avLst/>
          </a:prstGeom>
          <a:noFill/>
          <a:ln w="9525" cap="flat" cmpd="sng">
            <a:solidFill>
              <a:schemeClr val="dk2"/>
            </a:solidFill>
            <a:prstDash val="solid"/>
            <a:round/>
            <a:headEnd type="none" w="sm" len="sm"/>
            <a:tailEnd type="none" w="sm" len="sm"/>
          </a:ln>
        </p:spPr>
      </p:cxnSp>
      <p:sp>
        <p:nvSpPr>
          <p:cNvPr id="271" name="Google Shape;271;p34"/>
          <p:cNvSpPr txBox="1">
            <a:spLocks noGrp="1"/>
          </p:cNvSpPr>
          <p:nvPr>
            <p:ph type="title" idx="4294967295"/>
          </p:nvPr>
        </p:nvSpPr>
        <p:spPr>
          <a:xfrm>
            <a:off x="25550" y="721400"/>
            <a:ext cx="6468900" cy="582600"/>
          </a:xfrm>
          <a:prstGeom prst="rect">
            <a:avLst/>
          </a:prstGeom>
          <a:noFill/>
          <a:ln>
            <a:noFill/>
          </a:ln>
        </p:spPr>
        <p:txBody>
          <a:bodyPr spcFirstLastPara="1" wrap="square" lIns="68550" tIns="68550" rIns="68550" bIns="68550" anchor="t" anchorCtr="0">
            <a:noAutofit/>
          </a:bodyPr>
          <a:lstStyle/>
          <a:p>
            <a:pPr marL="0" lvl="0" indent="0" algn="ctr" rtl="0">
              <a:lnSpc>
                <a:spcPct val="100000"/>
              </a:lnSpc>
              <a:spcBef>
                <a:spcPts val="0"/>
              </a:spcBef>
              <a:spcAft>
                <a:spcPts val="0"/>
              </a:spcAft>
              <a:buSzPts val="1100"/>
              <a:buNone/>
            </a:pPr>
            <a:r>
              <a:rPr lang="en" sz="2400" b="1" dirty="0">
                <a:solidFill>
                  <a:srgbClr val="002060"/>
                </a:solidFill>
                <a:latin typeface="Comfortaa"/>
                <a:ea typeface="Comfortaa"/>
                <a:cs typeface="Comfortaa"/>
                <a:sym typeface="Comfortaa"/>
              </a:rPr>
              <a:t>Impact on Science Learning Based on </a:t>
            </a:r>
            <a:endParaRPr sz="2400" b="1" dirty="0">
              <a:solidFill>
                <a:srgbClr val="002060"/>
              </a:solidFill>
              <a:latin typeface="Comfortaa"/>
              <a:ea typeface="Comfortaa"/>
              <a:cs typeface="Comfortaa"/>
              <a:sym typeface="Comfortaa"/>
            </a:endParaRPr>
          </a:p>
          <a:p>
            <a:pPr marL="0" lvl="0" indent="0" algn="ctr" rtl="0">
              <a:lnSpc>
                <a:spcPct val="100000"/>
              </a:lnSpc>
              <a:spcBef>
                <a:spcPts val="0"/>
              </a:spcBef>
              <a:spcAft>
                <a:spcPts val="0"/>
              </a:spcAft>
              <a:buSzPts val="1100"/>
              <a:buNone/>
            </a:pPr>
            <a:r>
              <a:rPr lang="en" sz="2400" b="1" dirty="0">
                <a:solidFill>
                  <a:srgbClr val="002060"/>
                </a:solidFill>
                <a:latin typeface="Comfortaa"/>
                <a:ea typeface="Comfortaa"/>
                <a:cs typeface="Comfortaa"/>
                <a:sym typeface="Comfortaa"/>
              </a:rPr>
              <a:t>Reading Skill Level</a:t>
            </a:r>
            <a:endParaRPr sz="2400" b="1" dirty="0">
              <a:solidFill>
                <a:srgbClr val="002060"/>
              </a:solidFill>
              <a:latin typeface="Comfortaa"/>
              <a:ea typeface="Comfortaa"/>
              <a:cs typeface="Comfortaa"/>
              <a:sym typeface="Comfortaa"/>
            </a:endParaRPr>
          </a:p>
        </p:txBody>
      </p:sp>
      <p:sp>
        <p:nvSpPr>
          <p:cNvPr id="272" name="Google Shape;272;p34"/>
          <p:cNvSpPr txBox="1"/>
          <p:nvPr/>
        </p:nvSpPr>
        <p:spPr>
          <a:xfrm>
            <a:off x="1807001" y="3811271"/>
            <a:ext cx="886725" cy="1215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000000"/>
                </a:solidFill>
                <a:latin typeface="Calibri"/>
                <a:ea typeface="Calibri"/>
                <a:cs typeface="Calibri"/>
                <a:sym typeface="Calibri"/>
              </a:rPr>
              <a:t>Poor*</a:t>
            </a:r>
            <a:endParaRPr sz="750" b="0" i="0" u="none" strike="noStrike" cap="none">
              <a:solidFill>
                <a:srgbClr val="000000"/>
              </a:solidFill>
              <a:latin typeface="Calibri"/>
              <a:ea typeface="Calibri"/>
              <a:cs typeface="Calibri"/>
              <a:sym typeface="Calibri"/>
            </a:endParaRPr>
          </a:p>
        </p:txBody>
      </p:sp>
      <p:sp>
        <p:nvSpPr>
          <p:cNvPr id="273" name="Google Shape;273;p34"/>
          <p:cNvSpPr txBox="1"/>
          <p:nvPr/>
        </p:nvSpPr>
        <p:spPr>
          <a:xfrm>
            <a:off x="2597829" y="3811271"/>
            <a:ext cx="886725" cy="1215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000000"/>
                </a:solidFill>
                <a:latin typeface="Calibri"/>
                <a:ea typeface="Calibri"/>
                <a:cs typeface="Calibri"/>
                <a:sym typeface="Calibri"/>
              </a:rPr>
              <a:t>Below Average*</a:t>
            </a:r>
            <a:endParaRPr sz="750" b="0" i="0" u="none" strike="noStrike" cap="none">
              <a:solidFill>
                <a:srgbClr val="000000"/>
              </a:solidFill>
              <a:latin typeface="Calibri"/>
              <a:ea typeface="Calibri"/>
              <a:cs typeface="Calibri"/>
              <a:sym typeface="Calibri"/>
            </a:endParaRPr>
          </a:p>
        </p:txBody>
      </p:sp>
      <p:sp>
        <p:nvSpPr>
          <p:cNvPr id="274" name="Google Shape;274;p34"/>
          <p:cNvSpPr txBox="1"/>
          <p:nvPr/>
        </p:nvSpPr>
        <p:spPr>
          <a:xfrm>
            <a:off x="3466076" y="3811271"/>
            <a:ext cx="886725" cy="1215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000000"/>
                </a:solidFill>
                <a:latin typeface="Calibri"/>
                <a:ea typeface="Calibri"/>
                <a:cs typeface="Calibri"/>
                <a:sym typeface="Calibri"/>
              </a:rPr>
              <a:t>Average*</a:t>
            </a:r>
            <a:endParaRPr sz="750" b="0" i="0" u="none" strike="noStrike" cap="none">
              <a:solidFill>
                <a:srgbClr val="000000"/>
              </a:solidFill>
              <a:latin typeface="Calibri"/>
              <a:ea typeface="Calibri"/>
              <a:cs typeface="Calibri"/>
              <a:sym typeface="Calibri"/>
            </a:endParaRPr>
          </a:p>
        </p:txBody>
      </p:sp>
      <p:sp>
        <p:nvSpPr>
          <p:cNvPr id="275" name="Google Shape;275;p34"/>
          <p:cNvSpPr txBox="1"/>
          <p:nvPr/>
        </p:nvSpPr>
        <p:spPr>
          <a:xfrm>
            <a:off x="4391979" y="3811271"/>
            <a:ext cx="886725" cy="1215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000000"/>
                </a:solidFill>
                <a:latin typeface="Calibri"/>
                <a:ea typeface="Calibri"/>
                <a:cs typeface="Calibri"/>
                <a:sym typeface="Calibri"/>
              </a:rPr>
              <a:t>Above Average*</a:t>
            </a:r>
            <a:endParaRPr sz="750" b="0" i="0" u="none" strike="noStrike" cap="none">
              <a:solidFill>
                <a:srgbClr val="000000"/>
              </a:solidFill>
              <a:latin typeface="Calibri"/>
              <a:ea typeface="Calibri"/>
              <a:cs typeface="Calibri"/>
              <a:sym typeface="Calibri"/>
            </a:endParaRPr>
          </a:p>
        </p:txBody>
      </p:sp>
      <p:sp>
        <p:nvSpPr>
          <p:cNvPr id="276" name="Google Shape;276;p34"/>
          <p:cNvSpPr txBox="1"/>
          <p:nvPr/>
        </p:nvSpPr>
        <p:spPr>
          <a:xfrm>
            <a:off x="5278706" y="3811271"/>
            <a:ext cx="886725" cy="1215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000000"/>
                </a:solidFill>
                <a:latin typeface="Calibri"/>
                <a:ea typeface="Calibri"/>
                <a:cs typeface="Calibri"/>
                <a:sym typeface="Calibri"/>
              </a:rPr>
              <a:t>Excellent*</a:t>
            </a:r>
            <a:endParaRPr sz="750" b="0" i="0" u="none" strike="noStrike" cap="none">
              <a:solidFill>
                <a:srgbClr val="000000"/>
              </a:solidFill>
              <a:latin typeface="Calibri"/>
              <a:ea typeface="Calibri"/>
              <a:cs typeface="Calibri"/>
              <a:sym typeface="Calibri"/>
            </a:endParaRPr>
          </a:p>
        </p:txBody>
      </p:sp>
      <p:sp>
        <p:nvSpPr>
          <p:cNvPr id="277" name="Google Shape;277;p34"/>
          <p:cNvSpPr txBox="1"/>
          <p:nvPr/>
        </p:nvSpPr>
        <p:spPr>
          <a:xfrm>
            <a:off x="1477088" y="1700522"/>
            <a:ext cx="434025" cy="1728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70</a:t>
            </a:r>
            <a:endParaRPr sz="1050" b="1" i="0" u="none" strike="noStrike" cap="none">
              <a:solidFill>
                <a:srgbClr val="000000"/>
              </a:solidFill>
              <a:latin typeface="Comfortaa"/>
              <a:ea typeface="Comfortaa"/>
              <a:cs typeface="Comfortaa"/>
              <a:sym typeface="Comfortaa"/>
            </a:endParaRPr>
          </a:p>
        </p:txBody>
      </p:sp>
      <p:sp>
        <p:nvSpPr>
          <p:cNvPr id="278" name="Google Shape;278;p34"/>
          <p:cNvSpPr txBox="1"/>
          <p:nvPr/>
        </p:nvSpPr>
        <p:spPr>
          <a:xfrm>
            <a:off x="1477088" y="1984388"/>
            <a:ext cx="434025" cy="1728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60</a:t>
            </a:r>
            <a:endParaRPr sz="1050" b="1" i="0" u="none" strike="noStrike" cap="none">
              <a:solidFill>
                <a:srgbClr val="000000"/>
              </a:solidFill>
              <a:latin typeface="Comfortaa"/>
              <a:ea typeface="Comfortaa"/>
              <a:cs typeface="Comfortaa"/>
              <a:sym typeface="Comfortaa"/>
            </a:endParaRPr>
          </a:p>
        </p:txBody>
      </p:sp>
      <p:sp>
        <p:nvSpPr>
          <p:cNvPr id="279" name="Google Shape;279;p34"/>
          <p:cNvSpPr txBox="1"/>
          <p:nvPr/>
        </p:nvSpPr>
        <p:spPr>
          <a:xfrm>
            <a:off x="1477088" y="2276681"/>
            <a:ext cx="434025" cy="1728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50</a:t>
            </a:r>
            <a:endParaRPr sz="1050" b="1" i="0" u="none" strike="noStrike" cap="none">
              <a:solidFill>
                <a:srgbClr val="000000"/>
              </a:solidFill>
              <a:latin typeface="Comfortaa"/>
              <a:ea typeface="Comfortaa"/>
              <a:cs typeface="Comfortaa"/>
              <a:sym typeface="Comfortaa"/>
            </a:endParaRPr>
          </a:p>
        </p:txBody>
      </p:sp>
      <p:sp>
        <p:nvSpPr>
          <p:cNvPr id="280" name="Google Shape;280;p34"/>
          <p:cNvSpPr txBox="1"/>
          <p:nvPr/>
        </p:nvSpPr>
        <p:spPr>
          <a:xfrm>
            <a:off x="1477088" y="2552100"/>
            <a:ext cx="434025" cy="1728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40</a:t>
            </a:r>
            <a:endParaRPr sz="1050" b="1" i="0" u="none" strike="noStrike" cap="none">
              <a:solidFill>
                <a:srgbClr val="000000"/>
              </a:solidFill>
              <a:latin typeface="Comfortaa"/>
              <a:ea typeface="Comfortaa"/>
              <a:cs typeface="Comfortaa"/>
              <a:sym typeface="Comfortaa"/>
            </a:endParaRPr>
          </a:p>
        </p:txBody>
      </p:sp>
      <p:sp>
        <p:nvSpPr>
          <p:cNvPr id="281" name="Google Shape;281;p34"/>
          <p:cNvSpPr txBox="1"/>
          <p:nvPr/>
        </p:nvSpPr>
        <p:spPr>
          <a:xfrm>
            <a:off x="1477088" y="2825429"/>
            <a:ext cx="434025" cy="1728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30</a:t>
            </a:r>
            <a:endParaRPr sz="1050" b="1" i="0" u="none" strike="noStrike" cap="none">
              <a:solidFill>
                <a:srgbClr val="000000"/>
              </a:solidFill>
              <a:latin typeface="Comfortaa"/>
              <a:ea typeface="Comfortaa"/>
              <a:cs typeface="Comfortaa"/>
              <a:sym typeface="Comfortaa"/>
            </a:endParaRPr>
          </a:p>
        </p:txBody>
      </p:sp>
      <p:sp>
        <p:nvSpPr>
          <p:cNvPr id="282" name="Google Shape;282;p34"/>
          <p:cNvSpPr txBox="1"/>
          <p:nvPr/>
        </p:nvSpPr>
        <p:spPr>
          <a:xfrm>
            <a:off x="1477088" y="3119831"/>
            <a:ext cx="434025" cy="1728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20</a:t>
            </a:r>
            <a:endParaRPr sz="1050" b="1" i="0" u="none" strike="noStrike" cap="none">
              <a:solidFill>
                <a:srgbClr val="000000"/>
              </a:solidFill>
              <a:latin typeface="Comfortaa"/>
              <a:ea typeface="Comfortaa"/>
              <a:cs typeface="Comfortaa"/>
              <a:sym typeface="Comfortaa"/>
            </a:endParaRPr>
          </a:p>
        </p:txBody>
      </p:sp>
      <p:sp>
        <p:nvSpPr>
          <p:cNvPr id="283" name="Google Shape;283;p34"/>
          <p:cNvSpPr txBox="1"/>
          <p:nvPr/>
        </p:nvSpPr>
        <p:spPr>
          <a:xfrm>
            <a:off x="1477088" y="3403688"/>
            <a:ext cx="434025" cy="1728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10</a:t>
            </a:r>
            <a:endParaRPr sz="1050" b="1" i="0" u="none" strike="noStrike" cap="none">
              <a:solidFill>
                <a:srgbClr val="000000"/>
              </a:solidFill>
              <a:latin typeface="Comfortaa"/>
              <a:ea typeface="Comfortaa"/>
              <a:cs typeface="Comfortaa"/>
              <a:sym typeface="Comfortaa"/>
            </a:endParaRPr>
          </a:p>
        </p:txBody>
      </p:sp>
      <p:sp>
        <p:nvSpPr>
          <p:cNvPr id="284" name="Google Shape;284;p34"/>
          <p:cNvSpPr txBox="1"/>
          <p:nvPr/>
        </p:nvSpPr>
        <p:spPr>
          <a:xfrm>
            <a:off x="1477088" y="3687563"/>
            <a:ext cx="434025" cy="1728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0</a:t>
            </a:r>
            <a:endParaRPr sz="1050" b="1" i="0" u="none" strike="noStrike" cap="none">
              <a:solidFill>
                <a:srgbClr val="000000"/>
              </a:solidFill>
              <a:latin typeface="Comfortaa"/>
              <a:ea typeface="Comfortaa"/>
              <a:cs typeface="Comfortaa"/>
              <a:sym typeface="Comfortaa"/>
            </a:endParaRPr>
          </a:p>
        </p:txBody>
      </p:sp>
      <p:grpSp>
        <p:nvGrpSpPr>
          <p:cNvPr id="285" name="Google Shape;285;p34"/>
          <p:cNvGrpSpPr/>
          <p:nvPr/>
        </p:nvGrpSpPr>
        <p:grpSpPr>
          <a:xfrm>
            <a:off x="2252766" y="2568854"/>
            <a:ext cx="367875" cy="1209290"/>
            <a:chOff x="2512375" y="2567888"/>
            <a:chExt cx="490500" cy="1612387"/>
          </a:xfrm>
        </p:grpSpPr>
        <p:sp>
          <p:nvSpPr>
            <p:cNvPr id="286" name="Google Shape;286;p34"/>
            <p:cNvSpPr/>
            <p:nvPr/>
          </p:nvSpPr>
          <p:spPr>
            <a:xfrm>
              <a:off x="2543600" y="2568075"/>
              <a:ext cx="429600" cy="1612200"/>
            </a:xfrm>
            <a:prstGeom prst="rect">
              <a:avLst/>
            </a:prstGeom>
            <a:solidFill>
              <a:srgbClr val="523D9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7" name="Google Shape;287;p34"/>
            <p:cNvSpPr txBox="1"/>
            <p:nvPr/>
          </p:nvSpPr>
          <p:spPr>
            <a:xfrm>
              <a:off x="2512375" y="2567888"/>
              <a:ext cx="490500" cy="1857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43.06</a:t>
              </a:r>
              <a:endParaRPr sz="750" b="0" i="0" u="none" strike="noStrike" cap="none">
                <a:solidFill>
                  <a:srgbClr val="FFFFFF"/>
                </a:solidFill>
                <a:latin typeface="Calibri"/>
                <a:ea typeface="Calibri"/>
                <a:cs typeface="Calibri"/>
                <a:sym typeface="Calibri"/>
              </a:endParaRPr>
            </a:p>
          </p:txBody>
        </p:sp>
      </p:grpSp>
      <p:sp>
        <p:nvSpPr>
          <p:cNvPr id="288" name="Google Shape;288;p34"/>
          <p:cNvSpPr/>
          <p:nvPr/>
        </p:nvSpPr>
        <p:spPr>
          <a:xfrm>
            <a:off x="1930575" y="2814338"/>
            <a:ext cx="322200" cy="959625"/>
          </a:xfrm>
          <a:prstGeom prst="rect">
            <a:avLst/>
          </a:prstGeom>
          <a:solidFill>
            <a:srgbClr val="00B0F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9" name="Google Shape;289;p34"/>
          <p:cNvSpPr txBox="1"/>
          <p:nvPr/>
        </p:nvSpPr>
        <p:spPr>
          <a:xfrm>
            <a:off x="1907738" y="2827510"/>
            <a:ext cx="367875" cy="1392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34.19</a:t>
            </a:r>
            <a:endParaRPr sz="750" b="0" i="0" u="none" strike="noStrike" cap="none">
              <a:solidFill>
                <a:srgbClr val="FFFFFF"/>
              </a:solidFill>
              <a:latin typeface="Calibri"/>
              <a:ea typeface="Calibri"/>
              <a:cs typeface="Calibri"/>
              <a:sym typeface="Calibri"/>
            </a:endParaRPr>
          </a:p>
        </p:txBody>
      </p:sp>
      <p:sp>
        <p:nvSpPr>
          <p:cNvPr id="290" name="Google Shape;290;p34"/>
          <p:cNvSpPr/>
          <p:nvPr/>
        </p:nvSpPr>
        <p:spPr>
          <a:xfrm>
            <a:off x="3121697" y="2407669"/>
            <a:ext cx="315450" cy="1370475"/>
          </a:xfrm>
          <a:prstGeom prst="rect">
            <a:avLst/>
          </a:prstGeom>
          <a:solidFill>
            <a:srgbClr val="523D9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1" name="Google Shape;291;p34"/>
          <p:cNvSpPr txBox="1"/>
          <p:nvPr/>
        </p:nvSpPr>
        <p:spPr>
          <a:xfrm>
            <a:off x="3095494" y="2407660"/>
            <a:ext cx="367875" cy="1392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49.37</a:t>
            </a:r>
            <a:endParaRPr sz="750" b="0" i="0" u="none" strike="noStrike" cap="none">
              <a:solidFill>
                <a:srgbClr val="FFFFFF"/>
              </a:solidFill>
              <a:latin typeface="Calibri"/>
              <a:ea typeface="Calibri"/>
              <a:cs typeface="Calibri"/>
              <a:sym typeface="Calibri"/>
            </a:endParaRPr>
          </a:p>
        </p:txBody>
      </p:sp>
      <p:sp>
        <p:nvSpPr>
          <p:cNvPr id="292" name="Google Shape;292;p34"/>
          <p:cNvSpPr/>
          <p:nvPr/>
        </p:nvSpPr>
        <p:spPr>
          <a:xfrm>
            <a:off x="2780100" y="2612194"/>
            <a:ext cx="315450" cy="1165950"/>
          </a:xfrm>
          <a:prstGeom prst="rect">
            <a:avLst/>
          </a:prstGeom>
          <a:solidFill>
            <a:srgbClr val="00B0F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3" name="Google Shape;293;p34"/>
          <p:cNvSpPr txBox="1"/>
          <p:nvPr/>
        </p:nvSpPr>
        <p:spPr>
          <a:xfrm>
            <a:off x="2753879" y="2616666"/>
            <a:ext cx="367875" cy="1392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41.79</a:t>
            </a:r>
            <a:endParaRPr sz="750" b="0" i="0" u="none" strike="noStrike" cap="none">
              <a:solidFill>
                <a:srgbClr val="FFFFFF"/>
              </a:solidFill>
              <a:latin typeface="Calibri"/>
              <a:ea typeface="Calibri"/>
              <a:cs typeface="Calibri"/>
              <a:sym typeface="Calibri"/>
            </a:endParaRPr>
          </a:p>
        </p:txBody>
      </p:sp>
      <p:sp>
        <p:nvSpPr>
          <p:cNvPr id="294" name="Google Shape;294;p34"/>
          <p:cNvSpPr/>
          <p:nvPr/>
        </p:nvSpPr>
        <p:spPr>
          <a:xfrm>
            <a:off x="3990750" y="2344669"/>
            <a:ext cx="315450" cy="1433475"/>
          </a:xfrm>
          <a:prstGeom prst="rect">
            <a:avLst/>
          </a:prstGeom>
          <a:solidFill>
            <a:srgbClr val="523D9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5" name="Google Shape;295;p34"/>
          <p:cNvSpPr txBox="1"/>
          <p:nvPr/>
        </p:nvSpPr>
        <p:spPr>
          <a:xfrm>
            <a:off x="3964538" y="2344660"/>
            <a:ext cx="367875" cy="1392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51.32</a:t>
            </a:r>
            <a:endParaRPr sz="750" b="0" i="0" u="none" strike="noStrike" cap="none">
              <a:solidFill>
                <a:srgbClr val="FFFFFF"/>
              </a:solidFill>
              <a:latin typeface="Calibri"/>
              <a:ea typeface="Calibri"/>
              <a:cs typeface="Calibri"/>
              <a:sym typeface="Calibri"/>
            </a:endParaRPr>
          </a:p>
        </p:txBody>
      </p:sp>
      <p:sp>
        <p:nvSpPr>
          <p:cNvPr id="296" name="Google Shape;296;p34"/>
          <p:cNvSpPr/>
          <p:nvPr/>
        </p:nvSpPr>
        <p:spPr>
          <a:xfrm>
            <a:off x="3647119" y="2612194"/>
            <a:ext cx="315450" cy="1165950"/>
          </a:xfrm>
          <a:prstGeom prst="rect">
            <a:avLst/>
          </a:prstGeom>
          <a:solidFill>
            <a:srgbClr val="00B0F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7" name="Google Shape;297;p34"/>
          <p:cNvSpPr txBox="1"/>
          <p:nvPr/>
        </p:nvSpPr>
        <p:spPr>
          <a:xfrm>
            <a:off x="3620906" y="2616666"/>
            <a:ext cx="367875" cy="1392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41.84</a:t>
            </a:r>
            <a:endParaRPr sz="750" b="0" i="0" u="none" strike="noStrike" cap="none">
              <a:solidFill>
                <a:srgbClr val="FFFFFF"/>
              </a:solidFill>
              <a:latin typeface="Calibri"/>
              <a:ea typeface="Calibri"/>
              <a:cs typeface="Calibri"/>
              <a:sym typeface="Calibri"/>
            </a:endParaRPr>
          </a:p>
        </p:txBody>
      </p:sp>
      <p:sp>
        <p:nvSpPr>
          <p:cNvPr id="298" name="Google Shape;298;p34"/>
          <p:cNvSpPr/>
          <p:nvPr/>
        </p:nvSpPr>
        <p:spPr>
          <a:xfrm>
            <a:off x="4558838" y="2361769"/>
            <a:ext cx="315450" cy="1416375"/>
          </a:xfrm>
          <a:prstGeom prst="rect">
            <a:avLst/>
          </a:prstGeom>
          <a:solidFill>
            <a:srgbClr val="00B0F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99" name="Google Shape;299;p34"/>
          <p:cNvSpPr txBox="1"/>
          <p:nvPr/>
        </p:nvSpPr>
        <p:spPr>
          <a:xfrm>
            <a:off x="4532625" y="2364029"/>
            <a:ext cx="367875" cy="1392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50.20</a:t>
            </a:r>
            <a:endParaRPr sz="750" b="0" i="0" u="none" strike="noStrike" cap="none">
              <a:solidFill>
                <a:srgbClr val="FFFFFF"/>
              </a:solidFill>
              <a:latin typeface="Calibri"/>
              <a:ea typeface="Calibri"/>
              <a:cs typeface="Calibri"/>
              <a:sym typeface="Calibri"/>
            </a:endParaRPr>
          </a:p>
        </p:txBody>
      </p:sp>
      <p:sp>
        <p:nvSpPr>
          <p:cNvPr id="300" name="Google Shape;300;p34"/>
          <p:cNvSpPr/>
          <p:nvPr/>
        </p:nvSpPr>
        <p:spPr>
          <a:xfrm>
            <a:off x="5724038" y="1846069"/>
            <a:ext cx="315450" cy="1932075"/>
          </a:xfrm>
          <a:prstGeom prst="rect">
            <a:avLst/>
          </a:prstGeom>
          <a:solidFill>
            <a:srgbClr val="523D9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1" name="Google Shape;301;p34"/>
          <p:cNvSpPr txBox="1"/>
          <p:nvPr/>
        </p:nvSpPr>
        <p:spPr>
          <a:xfrm>
            <a:off x="5697825" y="1846069"/>
            <a:ext cx="367875" cy="1392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68.47</a:t>
            </a:r>
            <a:endParaRPr sz="750" b="0" i="0" u="none" strike="noStrike" cap="none">
              <a:solidFill>
                <a:srgbClr val="FFFFFF"/>
              </a:solidFill>
              <a:latin typeface="Calibri"/>
              <a:ea typeface="Calibri"/>
              <a:cs typeface="Calibri"/>
              <a:sym typeface="Calibri"/>
            </a:endParaRPr>
          </a:p>
        </p:txBody>
      </p:sp>
      <p:sp>
        <p:nvSpPr>
          <p:cNvPr id="302" name="Google Shape;302;p34"/>
          <p:cNvSpPr/>
          <p:nvPr/>
        </p:nvSpPr>
        <p:spPr>
          <a:xfrm>
            <a:off x="5382994" y="1989938"/>
            <a:ext cx="315450" cy="1784025"/>
          </a:xfrm>
          <a:prstGeom prst="rect">
            <a:avLst/>
          </a:prstGeom>
          <a:solidFill>
            <a:srgbClr val="00B0F0"/>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3" name="Google Shape;303;p34"/>
          <p:cNvSpPr txBox="1"/>
          <p:nvPr/>
        </p:nvSpPr>
        <p:spPr>
          <a:xfrm>
            <a:off x="5356781" y="1986919"/>
            <a:ext cx="367875" cy="1392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63.65</a:t>
            </a:r>
            <a:endParaRPr sz="750" b="0" i="0" u="none" strike="noStrike" cap="none">
              <a:solidFill>
                <a:srgbClr val="FFFFFF"/>
              </a:solidFill>
              <a:latin typeface="Calibri"/>
              <a:ea typeface="Calibri"/>
              <a:cs typeface="Calibri"/>
              <a:sym typeface="Calibri"/>
            </a:endParaRPr>
          </a:p>
        </p:txBody>
      </p:sp>
      <p:sp>
        <p:nvSpPr>
          <p:cNvPr id="304" name="Google Shape;304;p34"/>
          <p:cNvSpPr txBox="1"/>
          <p:nvPr/>
        </p:nvSpPr>
        <p:spPr>
          <a:xfrm>
            <a:off x="2884219" y="3965906"/>
            <a:ext cx="2050425" cy="331875"/>
          </a:xfrm>
          <a:prstGeom prst="rect">
            <a:avLst/>
          </a:prstGeom>
          <a:noFill/>
          <a:ln>
            <a:noFill/>
          </a:ln>
        </p:spPr>
        <p:txBody>
          <a:bodyPr spcFirstLastPara="1" wrap="square" lIns="68550" tIns="68550" rIns="68550" bIns="68550" anchor="t" anchorCtr="0">
            <a:no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Reading Skill Level</a:t>
            </a:r>
            <a:endParaRPr sz="1050" b="1" i="0" u="none" strike="noStrike" cap="none">
              <a:solidFill>
                <a:srgbClr val="000000"/>
              </a:solidFill>
              <a:latin typeface="Comfortaa"/>
              <a:ea typeface="Comfortaa"/>
              <a:cs typeface="Comfortaa"/>
              <a:sym typeface="Comfortaa"/>
            </a:endParaRPr>
          </a:p>
        </p:txBody>
      </p:sp>
      <p:sp>
        <p:nvSpPr>
          <p:cNvPr id="305" name="Google Shape;305;p34"/>
          <p:cNvSpPr txBox="1"/>
          <p:nvPr/>
        </p:nvSpPr>
        <p:spPr>
          <a:xfrm rot="-5400000">
            <a:off x="65400" y="2623781"/>
            <a:ext cx="2632725" cy="29722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1050" b="1" i="0" u="none" strike="noStrike" cap="none">
                <a:solidFill>
                  <a:srgbClr val="000000"/>
                </a:solidFill>
                <a:latin typeface="Comfortaa"/>
                <a:ea typeface="Comfortaa"/>
                <a:cs typeface="Comfortaa"/>
                <a:sym typeface="Comfortaa"/>
              </a:rPr>
              <a:t>Science Test Score Percentile Rank</a:t>
            </a:r>
            <a:endParaRPr sz="1050" b="1" i="0" u="none" strike="noStrike" cap="none">
              <a:solidFill>
                <a:srgbClr val="000000"/>
              </a:solidFill>
              <a:latin typeface="Comfortaa"/>
              <a:ea typeface="Comfortaa"/>
              <a:cs typeface="Comfortaa"/>
              <a:sym typeface="Comfortaa"/>
            </a:endParaRPr>
          </a:p>
          <a:p>
            <a:pPr marL="0" marR="0" lvl="0" indent="0" algn="ctr" rtl="0">
              <a:lnSpc>
                <a:spcPct val="100000"/>
              </a:lnSpc>
              <a:spcBef>
                <a:spcPts val="0"/>
              </a:spcBef>
              <a:spcAft>
                <a:spcPts val="0"/>
              </a:spcAft>
              <a:buNone/>
            </a:pPr>
            <a:endParaRPr sz="1050" b="1" i="0" u="none" strike="noStrike" cap="none">
              <a:solidFill>
                <a:srgbClr val="000000"/>
              </a:solidFill>
              <a:latin typeface="Comfortaa"/>
              <a:ea typeface="Comfortaa"/>
              <a:cs typeface="Comfortaa"/>
              <a:sym typeface="Comfortaa"/>
            </a:endParaRPr>
          </a:p>
        </p:txBody>
      </p:sp>
      <p:sp>
        <p:nvSpPr>
          <p:cNvPr id="306" name="Google Shape;306;p34"/>
          <p:cNvSpPr/>
          <p:nvPr/>
        </p:nvSpPr>
        <p:spPr>
          <a:xfrm>
            <a:off x="4900491" y="2066794"/>
            <a:ext cx="315450" cy="1711350"/>
          </a:xfrm>
          <a:prstGeom prst="rect">
            <a:avLst/>
          </a:prstGeom>
          <a:solidFill>
            <a:srgbClr val="523D9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07" name="Google Shape;307;p34"/>
          <p:cNvSpPr txBox="1"/>
          <p:nvPr/>
        </p:nvSpPr>
        <p:spPr>
          <a:xfrm>
            <a:off x="4874279" y="2071510"/>
            <a:ext cx="367875" cy="139275"/>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61.38</a:t>
            </a:r>
            <a:endParaRPr sz="750" b="0" i="0" u="none" strike="noStrike" cap="none">
              <a:solidFill>
                <a:srgbClr val="FFFFFF"/>
              </a:solidFill>
              <a:latin typeface="Calibri"/>
              <a:ea typeface="Calibri"/>
              <a:cs typeface="Calibri"/>
              <a:sym typeface="Calibri"/>
            </a:endParaRPr>
          </a:p>
        </p:txBody>
      </p:sp>
      <p:grpSp>
        <p:nvGrpSpPr>
          <p:cNvPr id="308" name="Google Shape;308;p34"/>
          <p:cNvGrpSpPr/>
          <p:nvPr/>
        </p:nvGrpSpPr>
        <p:grpSpPr>
          <a:xfrm>
            <a:off x="324563" y="2362969"/>
            <a:ext cx="590625" cy="172800"/>
            <a:chOff x="204150" y="2293375"/>
            <a:chExt cx="787500" cy="230400"/>
          </a:xfrm>
        </p:grpSpPr>
        <p:sp>
          <p:nvSpPr>
            <p:cNvPr id="309" name="Google Shape;309;p34"/>
            <p:cNvSpPr/>
            <p:nvPr/>
          </p:nvSpPr>
          <p:spPr>
            <a:xfrm>
              <a:off x="204150" y="2293375"/>
              <a:ext cx="787500" cy="230400"/>
            </a:xfrm>
            <a:prstGeom prst="rect">
              <a:avLst/>
            </a:prstGeom>
            <a:solidFill>
              <a:srgbClr val="523D9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10" name="Google Shape;310;p34"/>
            <p:cNvSpPr txBox="1"/>
            <p:nvPr/>
          </p:nvSpPr>
          <p:spPr>
            <a:xfrm>
              <a:off x="204150" y="2293375"/>
              <a:ext cx="787500" cy="230400"/>
            </a:xfrm>
            <a:prstGeom prst="rect">
              <a:avLst/>
            </a:prstGeom>
            <a:solidFill>
              <a:srgbClr val="523D97"/>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Treatment</a:t>
              </a:r>
              <a:endParaRPr sz="750" b="0" i="0" u="none" strike="noStrike" cap="none">
                <a:solidFill>
                  <a:srgbClr val="FFFFFF"/>
                </a:solidFill>
                <a:latin typeface="Calibri"/>
                <a:ea typeface="Calibri"/>
                <a:cs typeface="Calibri"/>
                <a:sym typeface="Calibri"/>
              </a:endParaRPr>
            </a:p>
          </p:txBody>
        </p:sp>
      </p:grpSp>
      <p:grpSp>
        <p:nvGrpSpPr>
          <p:cNvPr id="311" name="Google Shape;311;p34"/>
          <p:cNvGrpSpPr/>
          <p:nvPr/>
        </p:nvGrpSpPr>
        <p:grpSpPr>
          <a:xfrm>
            <a:off x="324535" y="2126194"/>
            <a:ext cx="590681" cy="172800"/>
            <a:chOff x="204150" y="2609300"/>
            <a:chExt cx="787575" cy="230400"/>
          </a:xfrm>
        </p:grpSpPr>
        <p:sp>
          <p:nvSpPr>
            <p:cNvPr id="312" name="Google Shape;312;p34"/>
            <p:cNvSpPr/>
            <p:nvPr/>
          </p:nvSpPr>
          <p:spPr>
            <a:xfrm>
              <a:off x="204150" y="2609300"/>
              <a:ext cx="787500" cy="230400"/>
            </a:xfrm>
            <a:prstGeom prst="rect">
              <a:avLst/>
            </a:prstGeom>
            <a:solidFill>
              <a:srgbClr val="00A7E1"/>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313" name="Google Shape;313;p34"/>
            <p:cNvSpPr txBox="1"/>
            <p:nvPr/>
          </p:nvSpPr>
          <p:spPr>
            <a:xfrm>
              <a:off x="204225" y="2609300"/>
              <a:ext cx="787500" cy="230400"/>
            </a:xfrm>
            <a:prstGeom prst="rect">
              <a:avLst/>
            </a:prstGeom>
            <a:solidFill>
              <a:srgbClr val="00A7E1"/>
            </a:solid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None/>
              </a:pPr>
              <a:r>
                <a:rPr lang="en" sz="750" b="0" i="0" u="none" strike="noStrike" cap="none">
                  <a:solidFill>
                    <a:srgbClr val="FFFFFF"/>
                  </a:solidFill>
                  <a:latin typeface="Calibri"/>
                  <a:ea typeface="Calibri"/>
                  <a:cs typeface="Calibri"/>
                  <a:sym typeface="Calibri"/>
                </a:rPr>
                <a:t>Control</a:t>
              </a:r>
              <a:endParaRPr sz="750" b="0" i="0" u="none" strike="noStrike" cap="none">
                <a:solidFill>
                  <a:srgbClr val="FFFFFF"/>
                </a:solidFill>
                <a:latin typeface="Calibri"/>
                <a:ea typeface="Calibri"/>
                <a:cs typeface="Calibri"/>
                <a:sym typeface="Calibri"/>
              </a:endParaRPr>
            </a:p>
          </p:txBody>
        </p:sp>
      </p:grpSp>
      <p:cxnSp>
        <p:nvCxnSpPr>
          <p:cNvPr id="314" name="Google Shape;314;p34"/>
          <p:cNvCxnSpPr/>
          <p:nvPr/>
        </p:nvCxnSpPr>
        <p:spPr>
          <a:xfrm rot="10800000" flipH="1">
            <a:off x="1815075" y="1624754"/>
            <a:ext cx="16875" cy="2149200"/>
          </a:xfrm>
          <a:prstGeom prst="straightConnector1">
            <a:avLst/>
          </a:prstGeom>
          <a:noFill/>
          <a:ln w="9525" cap="flat" cmpd="sng">
            <a:solidFill>
              <a:schemeClr val="dk2"/>
            </a:solidFill>
            <a:prstDash val="solid"/>
            <a:round/>
            <a:headEnd type="none" w="sm" len="sm"/>
            <a:tailEnd type="none" w="sm" len="sm"/>
          </a:ln>
        </p:spPr>
      </p:cxnSp>
      <p:sp>
        <p:nvSpPr>
          <p:cNvPr id="315" name="Google Shape;315;p34"/>
          <p:cNvSpPr txBox="1"/>
          <p:nvPr/>
        </p:nvSpPr>
        <p:spPr>
          <a:xfrm>
            <a:off x="180319" y="3694379"/>
            <a:ext cx="854325" cy="355275"/>
          </a:xfrm>
          <a:prstGeom prst="rect">
            <a:avLst/>
          </a:prstGeom>
          <a:noFill/>
          <a:ln>
            <a:noFill/>
          </a:ln>
        </p:spPr>
        <p:txBody>
          <a:bodyPr spcFirstLastPara="1" wrap="square" lIns="68550" tIns="68550" rIns="68550" bIns="68550" anchor="t" anchorCtr="0">
            <a:noAutofit/>
          </a:bodyPr>
          <a:lstStyle/>
          <a:p>
            <a:pPr marL="0" marR="0" lvl="0" indent="0" algn="ctr" rtl="0">
              <a:lnSpc>
                <a:spcPct val="100000"/>
              </a:lnSpc>
              <a:spcBef>
                <a:spcPts val="0"/>
              </a:spcBef>
              <a:spcAft>
                <a:spcPts val="0"/>
              </a:spcAft>
              <a:buNone/>
            </a:pPr>
            <a:r>
              <a:rPr lang="en" sz="1350" b="1" i="0" u="none" strike="noStrike" cap="none">
                <a:solidFill>
                  <a:srgbClr val="000000"/>
                </a:solidFill>
                <a:latin typeface="Calibri"/>
                <a:ea typeface="Calibri"/>
                <a:cs typeface="Calibri"/>
                <a:sym typeface="Calibri"/>
              </a:rPr>
              <a:t>*p= 0.002</a:t>
            </a:r>
            <a:endParaRPr sz="1350" b="1"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txBox="1">
            <a:spLocks noGrp="1"/>
          </p:cNvSpPr>
          <p:nvPr>
            <p:ph type="title"/>
          </p:nvPr>
        </p:nvSpPr>
        <p:spPr>
          <a:xfrm>
            <a:off x="0" y="969013"/>
            <a:ext cx="6070187" cy="614253"/>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 sz="1800" b="1">
                <a:solidFill>
                  <a:schemeClr val="lt1"/>
                </a:solidFill>
                <a:latin typeface="Comfortaa"/>
                <a:ea typeface="Comfortaa"/>
                <a:cs typeface="Comfortaa"/>
                <a:sym typeface="Comfortaa"/>
              </a:rPr>
              <a:t>Significant Growth Across All Three Social And Emotional Learning Constructs</a:t>
            </a:r>
            <a:br>
              <a:rPr lang="en" sz="1800" b="1">
                <a:solidFill>
                  <a:schemeClr val="lt1"/>
                </a:solidFill>
                <a:latin typeface="Comfortaa"/>
                <a:ea typeface="Comfortaa"/>
                <a:cs typeface="Comfortaa"/>
                <a:sym typeface="Comfortaa"/>
              </a:rPr>
            </a:br>
            <a:endParaRPr sz="1800">
              <a:solidFill>
                <a:schemeClr val="lt1"/>
              </a:solidFill>
            </a:endParaRPr>
          </a:p>
        </p:txBody>
      </p:sp>
      <p:pic>
        <p:nvPicPr>
          <p:cNvPr id="321" name="Google Shape;321;p35"/>
          <p:cNvPicPr preferRelativeResize="0"/>
          <p:nvPr/>
        </p:nvPicPr>
        <p:blipFill rotWithShape="1">
          <a:blip r:embed="rId3">
            <a:alphaModFix/>
          </a:blip>
          <a:srcRect/>
          <a:stretch/>
        </p:blipFill>
        <p:spPr>
          <a:xfrm>
            <a:off x="294100" y="1468200"/>
            <a:ext cx="5876176" cy="36193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6"/>
          <p:cNvSpPr txBox="1">
            <a:spLocks noGrp="1"/>
          </p:cNvSpPr>
          <p:nvPr>
            <p:ph type="title"/>
          </p:nvPr>
        </p:nvSpPr>
        <p:spPr>
          <a:xfrm>
            <a:off x="37172" y="825080"/>
            <a:ext cx="5875500" cy="41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  </a:t>
            </a:r>
            <a:r>
              <a:rPr lang="en" b="1"/>
              <a:t>Case Study Work</a:t>
            </a:r>
            <a:r>
              <a:rPr lang="en"/>
              <a:t> </a:t>
            </a:r>
            <a:endParaRPr/>
          </a:p>
        </p:txBody>
      </p:sp>
      <p:sp>
        <p:nvSpPr>
          <p:cNvPr id="327" name="Google Shape;327;p36"/>
          <p:cNvSpPr txBox="1">
            <a:spLocks noGrp="1"/>
          </p:cNvSpPr>
          <p:nvPr>
            <p:ph type="body" idx="1"/>
          </p:nvPr>
        </p:nvSpPr>
        <p:spPr>
          <a:xfrm>
            <a:off x="143108" y="1364012"/>
            <a:ext cx="6571800" cy="36183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1800" dirty="0"/>
              <a:t>The value of case study research in RCTs</a:t>
            </a:r>
            <a:endParaRPr sz="1800" dirty="0"/>
          </a:p>
          <a:p>
            <a:pPr marL="0" lvl="0" indent="0" algn="l" rtl="0">
              <a:spcBef>
                <a:spcPts val="640"/>
              </a:spcBef>
              <a:spcAft>
                <a:spcPts val="0"/>
              </a:spcAft>
              <a:buNone/>
            </a:pPr>
            <a:r>
              <a:rPr lang="en" sz="1800" dirty="0"/>
              <a:t>Cases were constructed with the use of multiple data sources (including: transcribed video, observational data, classroom and student artifacts, interviews)</a:t>
            </a:r>
            <a:endParaRPr sz="1800" dirty="0"/>
          </a:p>
          <a:p>
            <a:pPr marL="0" lvl="0" indent="0" algn="l" rtl="0">
              <a:spcBef>
                <a:spcPts val="640"/>
              </a:spcBef>
              <a:spcAft>
                <a:spcPts val="0"/>
              </a:spcAft>
              <a:buNone/>
            </a:pPr>
            <a:r>
              <a:rPr lang="en" sz="1800" dirty="0"/>
              <a:t>Cases foreground particular features of ML-PBL (e.g., role of the driving question in sensemaking discussions, transformation of teacher practice over time, integration of language literacy and technology in ML-PBL instruction)</a:t>
            </a:r>
            <a:endParaRPr sz="1800" dirty="0"/>
          </a:p>
          <a:p>
            <a:pPr marL="0" lvl="0" indent="0" algn="l" rtl="0">
              <a:spcBef>
                <a:spcPts val="640"/>
              </a:spcBef>
              <a:spcAft>
                <a:spcPts val="0"/>
              </a:spcAft>
              <a:buNone/>
            </a:pPr>
            <a:r>
              <a:rPr lang="en" sz="1800" dirty="0"/>
              <a:t>We engaged in an iterative process of constructing, sharing, and revising the cases, as a team</a:t>
            </a:r>
            <a:endParaRPr sz="1800" dirty="0"/>
          </a:p>
          <a:p>
            <a:pPr marL="0" lvl="0" indent="0" algn="l" rtl="0">
              <a:spcBef>
                <a:spcPts val="640"/>
              </a:spcBef>
              <a:spcAft>
                <a:spcPts val="0"/>
              </a:spcAft>
              <a:buNone/>
            </a:pPr>
            <a:endParaRPr sz="2400" dirty="0"/>
          </a:p>
          <a:p>
            <a:pPr marL="0" lvl="0" indent="0" algn="l" rtl="0">
              <a:spcBef>
                <a:spcPts val="64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subTitle" idx="4294967295"/>
          </p:nvPr>
        </p:nvSpPr>
        <p:spPr>
          <a:xfrm>
            <a:off x="146583" y="899106"/>
            <a:ext cx="6108000" cy="625200"/>
          </a:xfrm>
          <a:prstGeom prst="rect">
            <a:avLst/>
          </a:prstGeom>
          <a:noFill/>
          <a:ln>
            <a:noFill/>
          </a:ln>
        </p:spPr>
        <p:txBody>
          <a:bodyPr spcFirstLastPara="1" wrap="square" lIns="51425" tIns="25700" rIns="51425" bIns="25700" anchor="t" anchorCtr="0">
            <a:noAutofit/>
          </a:bodyPr>
          <a:lstStyle/>
          <a:p>
            <a:pPr marL="0" marR="0" lvl="0" indent="-28575" algn="l" rtl="0">
              <a:lnSpc>
                <a:spcPct val="80000"/>
              </a:lnSpc>
              <a:spcBef>
                <a:spcPts val="0"/>
              </a:spcBef>
              <a:spcAft>
                <a:spcPts val="0"/>
              </a:spcAft>
              <a:buClr>
                <a:srgbClr val="595959"/>
              </a:buClr>
              <a:buSzPts val="450"/>
              <a:buFont typeface="Arial"/>
              <a:buChar char="•"/>
            </a:pPr>
            <a:r>
              <a:rPr lang="en" sz="1800" b="1" dirty="0">
                <a:solidFill>
                  <a:schemeClr val="lt1"/>
                </a:solidFill>
                <a:latin typeface="Arial"/>
                <a:ea typeface="Arial"/>
                <a:cs typeface="Arial"/>
                <a:sym typeface="Arial"/>
              </a:rPr>
              <a:t>  ML-PBL Development and Research Teams</a:t>
            </a:r>
            <a:endParaRPr dirty="0"/>
          </a:p>
          <a:p>
            <a:pPr marL="0" marR="0" lvl="0" indent="0" algn="l" rtl="0">
              <a:lnSpc>
                <a:spcPct val="80000"/>
              </a:lnSpc>
              <a:spcBef>
                <a:spcPts val="270"/>
              </a:spcBef>
              <a:spcAft>
                <a:spcPts val="0"/>
              </a:spcAft>
              <a:buClr>
                <a:srgbClr val="595959"/>
              </a:buClr>
              <a:buSzPts val="276"/>
              <a:buFont typeface="Arial"/>
              <a:buNone/>
            </a:pPr>
            <a:endParaRPr sz="1103" b="1" i="0" u="none" strike="noStrike" cap="none" dirty="0">
              <a:solidFill>
                <a:schemeClr val="dk1"/>
              </a:solidFill>
              <a:latin typeface="Arial"/>
              <a:ea typeface="Arial"/>
              <a:cs typeface="Arial"/>
              <a:sym typeface="Arial"/>
            </a:endParaRPr>
          </a:p>
          <a:p>
            <a:pPr marL="0" marR="0" lvl="0" indent="-23812" algn="l" rtl="0">
              <a:lnSpc>
                <a:spcPct val="80000"/>
              </a:lnSpc>
              <a:spcBef>
                <a:spcPts val="270"/>
              </a:spcBef>
              <a:spcAft>
                <a:spcPts val="0"/>
              </a:spcAft>
              <a:buClr>
                <a:srgbClr val="595959"/>
              </a:buClr>
              <a:buSzPts val="375"/>
              <a:buFont typeface="Arial"/>
              <a:buChar char="•"/>
            </a:pPr>
            <a:r>
              <a:rPr lang="en" sz="1500" b="1" i="0" u="none" strike="noStrike" cap="none" dirty="0">
                <a:solidFill>
                  <a:schemeClr val="dk1"/>
                </a:solidFill>
                <a:latin typeface="Arial"/>
                <a:ea typeface="Arial"/>
                <a:cs typeface="Arial"/>
                <a:sym typeface="Arial"/>
              </a:rPr>
              <a:t>A collaboration among teachers and </a:t>
            </a:r>
            <a:r>
              <a:rPr lang="en" sz="1500" b="1" dirty="0">
                <a:latin typeface="Arial"/>
                <a:ea typeface="Arial"/>
                <a:cs typeface="Arial"/>
                <a:sym typeface="Arial"/>
              </a:rPr>
              <a:t>researchers</a:t>
            </a:r>
            <a:r>
              <a:rPr lang="en" sz="1500" b="1" i="0" u="none" strike="noStrike" cap="none" dirty="0">
                <a:solidFill>
                  <a:schemeClr val="dk1"/>
                </a:solidFill>
                <a:latin typeface="Arial"/>
                <a:ea typeface="Arial"/>
                <a:cs typeface="Arial"/>
                <a:sym typeface="Arial"/>
              </a:rPr>
              <a:t> with multiple expertise</a:t>
            </a:r>
            <a:endParaRPr dirty="0"/>
          </a:p>
          <a:p>
            <a:pPr marL="0" marR="0" lvl="0" indent="-17510" algn="l" rtl="0">
              <a:lnSpc>
                <a:spcPct val="80000"/>
              </a:lnSpc>
              <a:spcBef>
                <a:spcPts val="270"/>
              </a:spcBef>
              <a:spcAft>
                <a:spcPts val="0"/>
              </a:spcAft>
              <a:buClr>
                <a:srgbClr val="595959"/>
              </a:buClr>
              <a:buSzPts val="276"/>
              <a:buFont typeface="Arial"/>
              <a:buChar char="•"/>
            </a:pPr>
            <a:r>
              <a:rPr lang="en" sz="1103" b="1" i="0" u="none" strike="noStrike" cap="none" dirty="0">
                <a:solidFill>
                  <a:schemeClr val="lt1"/>
                </a:solidFill>
                <a:latin typeface="Arial"/>
                <a:ea typeface="Arial"/>
                <a:cs typeface="Arial"/>
                <a:sym typeface="Arial"/>
              </a:rPr>
              <a:t>for Grades 3-5</a:t>
            </a:r>
            <a:endParaRPr dirty="0"/>
          </a:p>
        </p:txBody>
      </p:sp>
      <p:pic>
        <p:nvPicPr>
          <p:cNvPr id="333" name="Google Shape;333;p37"/>
          <p:cNvPicPr preferRelativeResize="0"/>
          <p:nvPr/>
        </p:nvPicPr>
        <p:blipFill rotWithShape="1">
          <a:blip r:embed="rId3">
            <a:alphaModFix/>
          </a:blip>
          <a:srcRect/>
          <a:stretch/>
        </p:blipFill>
        <p:spPr>
          <a:xfrm>
            <a:off x="505821" y="1844150"/>
            <a:ext cx="1103042" cy="404513"/>
          </a:xfrm>
          <a:prstGeom prst="rect">
            <a:avLst/>
          </a:prstGeom>
          <a:solidFill>
            <a:srgbClr val="003F00"/>
          </a:solidFill>
          <a:ln w="9525" cap="flat" cmpd="sng">
            <a:solidFill>
              <a:srgbClr val="207625"/>
            </a:solidFill>
            <a:prstDash val="solid"/>
            <a:miter lim="8000"/>
            <a:headEnd type="none" w="sm" len="sm"/>
            <a:tailEnd type="none" w="sm" len="sm"/>
          </a:ln>
        </p:spPr>
      </p:pic>
      <p:pic>
        <p:nvPicPr>
          <p:cNvPr id="334" name="Google Shape;334;p37"/>
          <p:cNvPicPr preferRelativeResize="0"/>
          <p:nvPr/>
        </p:nvPicPr>
        <p:blipFill rotWithShape="1">
          <a:blip r:embed="rId4">
            <a:alphaModFix/>
          </a:blip>
          <a:srcRect l="2535" t="75054" r="44796"/>
          <a:stretch/>
        </p:blipFill>
        <p:spPr>
          <a:xfrm>
            <a:off x="493033" y="2422359"/>
            <a:ext cx="1128634" cy="400271"/>
          </a:xfrm>
          <a:prstGeom prst="rect">
            <a:avLst/>
          </a:prstGeom>
          <a:noFill/>
          <a:ln>
            <a:noFill/>
          </a:ln>
        </p:spPr>
      </p:pic>
      <p:sp>
        <p:nvSpPr>
          <p:cNvPr id="335" name="Google Shape;335;p37"/>
          <p:cNvSpPr txBox="1"/>
          <p:nvPr/>
        </p:nvSpPr>
        <p:spPr>
          <a:xfrm>
            <a:off x="1764750" y="1759875"/>
            <a:ext cx="4135200" cy="1062600"/>
          </a:xfrm>
          <a:prstGeom prst="rect">
            <a:avLst/>
          </a:prstGeom>
          <a:no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None/>
            </a:pPr>
            <a:r>
              <a:rPr lang="en" sz="900" dirty="0">
                <a:solidFill>
                  <a:schemeClr val="dk1"/>
                </a:solidFill>
              </a:rPr>
              <a:t>Emily Miller, Deborah Peek-Brown, </a:t>
            </a:r>
            <a:r>
              <a:rPr lang="en" sz="900" dirty="0"/>
              <a:t>Susan Codere, </a:t>
            </a:r>
            <a:r>
              <a:rPr lang="en" sz="900" b="0" i="0" u="none" strike="noStrike" cap="none" dirty="0">
                <a:solidFill>
                  <a:srgbClr val="000000"/>
                </a:solidFill>
                <a:latin typeface="Arial"/>
                <a:ea typeface="Arial"/>
                <a:cs typeface="Arial"/>
                <a:sym typeface="Arial"/>
              </a:rPr>
              <a:t>Barbara Schneider</a:t>
            </a:r>
            <a:r>
              <a:rPr lang="en" sz="900" dirty="0"/>
              <a:t>,</a:t>
            </a:r>
            <a:r>
              <a:rPr lang="en" sz="900" b="0" i="0" u="none" strike="noStrike" cap="none" dirty="0">
                <a:solidFill>
                  <a:schemeClr val="dk1"/>
                </a:solidFill>
                <a:latin typeface="Arial"/>
                <a:ea typeface="Arial"/>
                <a:cs typeface="Arial"/>
                <a:sym typeface="Arial"/>
              </a:rPr>
              <a:t> </a:t>
            </a:r>
            <a:r>
              <a:rPr lang="en" sz="900" b="0" i="0" u="none" strike="noStrike" cap="none" dirty="0">
                <a:solidFill>
                  <a:srgbClr val="000000"/>
                </a:solidFill>
                <a:latin typeface="Arial"/>
                <a:ea typeface="Arial"/>
                <a:cs typeface="Arial"/>
                <a:sym typeface="Arial"/>
              </a:rPr>
              <a:t>I-Chien Chen, Quinton Baker, Lydia Bradford, </a:t>
            </a:r>
            <a:r>
              <a:rPr lang="en" sz="900" dirty="0">
                <a:solidFill>
                  <a:schemeClr val="dk1"/>
                </a:solidFill>
              </a:rPr>
              <a:t>Cory Miller, </a:t>
            </a:r>
            <a:r>
              <a:rPr lang="en" sz="900" b="0" i="0" u="none" strike="noStrike" cap="none" dirty="0">
                <a:solidFill>
                  <a:srgbClr val="000000"/>
                </a:solidFill>
                <a:latin typeface="Arial"/>
                <a:ea typeface="Arial"/>
                <a:cs typeface="Arial"/>
                <a:sym typeface="Arial"/>
              </a:rPr>
              <a:t>Kayla Bratz, Tingting Li, Selin Akgun, Kayla Bartz, Kelli </a:t>
            </a:r>
            <a:r>
              <a:rPr lang="en" sz="900" dirty="0"/>
              <a:t>Finnie</a:t>
            </a:r>
            <a:r>
              <a:rPr lang="en" sz="900" b="0" i="0" u="none" strike="noStrike" cap="none" dirty="0">
                <a:solidFill>
                  <a:srgbClr val="000000"/>
                </a:solidFill>
                <a:latin typeface="Arial"/>
                <a:ea typeface="Arial"/>
                <a:cs typeface="Arial"/>
                <a:sym typeface="Arial"/>
              </a:rPr>
              <a:t>,</a:t>
            </a:r>
            <a:r>
              <a:rPr lang="en" sz="900" dirty="0"/>
              <a:t> Sam </a:t>
            </a:r>
            <a:r>
              <a:rPr lang="en" sz="900" dirty="0" err="1"/>
              <a:t>Richar</a:t>
            </a:r>
            <a:r>
              <a:rPr lang="en" sz="900" dirty="0"/>
              <a:t>, J</a:t>
            </a:r>
            <a:r>
              <a:rPr lang="en" sz="900" dirty="0">
                <a:solidFill>
                  <a:schemeClr val="dk1"/>
                </a:solidFill>
              </a:rPr>
              <a:t>oe Krajcik </a:t>
            </a:r>
            <a:endParaRPr sz="900" dirty="0"/>
          </a:p>
          <a:p>
            <a:pPr marL="0" marR="0" lvl="0" indent="0" algn="l" rtl="0">
              <a:lnSpc>
                <a:spcPct val="100000"/>
              </a:lnSpc>
              <a:spcBef>
                <a:spcPts val="0"/>
              </a:spcBef>
              <a:spcAft>
                <a:spcPts val="0"/>
              </a:spcAft>
              <a:buNone/>
            </a:pPr>
            <a:endParaRPr sz="788" dirty="0"/>
          </a:p>
          <a:p>
            <a:pPr marL="0" marR="0" lvl="0" indent="0" algn="l" rtl="0">
              <a:lnSpc>
                <a:spcPct val="100000"/>
              </a:lnSpc>
              <a:spcBef>
                <a:spcPts val="0"/>
              </a:spcBef>
              <a:spcAft>
                <a:spcPts val="0"/>
              </a:spcAft>
              <a:buNone/>
            </a:pPr>
            <a:endParaRPr sz="788" dirty="0"/>
          </a:p>
          <a:p>
            <a:pPr marL="0" marR="0" lvl="0" indent="0" algn="l" rtl="0">
              <a:lnSpc>
                <a:spcPct val="100000"/>
              </a:lnSpc>
              <a:spcBef>
                <a:spcPts val="0"/>
              </a:spcBef>
              <a:spcAft>
                <a:spcPts val="0"/>
              </a:spcAft>
              <a:buNone/>
            </a:pPr>
            <a:r>
              <a:rPr lang="en" sz="900" b="0" i="0" u="none" strike="noStrike" cap="none" dirty="0">
                <a:solidFill>
                  <a:srgbClr val="000000"/>
                </a:solidFill>
                <a:latin typeface="Arial"/>
                <a:ea typeface="Arial"/>
                <a:cs typeface="Arial"/>
                <a:sym typeface="Arial"/>
              </a:rPr>
              <a:t>Annemarie Palincsar,</a:t>
            </a:r>
            <a:r>
              <a:rPr lang="en" sz="900" dirty="0"/>
              <a:t> </a:t>
            </a:r>
            <a:r>
              <a:rPr lang="en" sz="900" b="0" i="0" u="none" strike="noStrike" cap="none" dirty="0">
                <a:solidFill>
                  <a:srgbClr val="000000"/>
                </a:solidFill>
                <a:latin typeface="Arial"/>
                <a:ea typeface="Arial"/>
                <a:cs typeface="Arial"/>
                <a:sym typeface="Arial"/>
              </a:rPr>
              <a:t>Elliot Soloway, Miranda Fitzgerald, Meredith Baker Marcum, Josh Meyer, Kathleen Easley, Gabriel Dellavecchia</a:t>
            </a:r>
            <a:endParaRPr sz="900" b="0" i="0" u="none" strike="noStrike" cap="none" dirty="0">
              <a:solidFill>
                <a:srgbClr val="000000"/>
              </a:solidFill>
              <a:latin typeface="Arial"/>
              <a:ea typeface="Arial"/>
              <a:cs typeface="Arial"/>
              <a:sym typeface="Arial"/>
            </a:endParaRPr>
          </a:p>
        </p:txBody>
      </p:sp>
      <p:pic>
        <p:nvPicPr>
          <p:cNvPr id="336" name="Google Shape;336;p37"/>
          <p:cNvPicPr preferRelativeResize="0"/>
          <p:nvPr/>
        </p:nvPicPr>
        <p:blipFill rotWithShape="1">
          <a:blip r:embed="rId5">
            <a:alphaModFix/>
          </a:blip>
          <a:srcRect/>
          <a:stretch/>
        </p:blipFill>
        <p:spPr>
          <a:xfrm>
            <a:off x="748292" y="4494656"/>
            <a:ext cx="1870634" cy="496453"/>
          </a:xfrm>
          <a:prstGeom prst="rect">
            <a:avLst/>
          </a:prstGeom>
          <a:solidFill>
            <a:srgbClr val="B6DDE7"/>
          </a:solidFill>
          <a:ln>
            <a:noFill/>
          </a:ln>
        </p:spPr>
      </p:pic>
      <p:sp>
        <p:nvSpPr>
          <p:cNvPr id="337" name="Google Shape;337;p37"/>
          <p:cNvSpPr txBox="1"/>
          <p:nvPr/>
        </p:nvSpPr>
        <p:spPr>
          <a:xfrm>
            <a:off x="2618932" y="4552368"/>
            <a:ext cx="2599200" cy="381000"/>
          </a:xfrm>
          <a:prstGeom prst="rect">
            <a:avLst/>
          </a:prstGeom>
          <a:no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None/>
            </a:pPr>
            <a:r>
              <a:rPr lang="en" sz="1100" i="0" u="none" strike="noStrike" cap="none">
                <a:solidFill>
                  <a:srgbClr val="000000"/>
                </a:solidFill>
              </a:rPr>
              <a:t>Funded by Lucas </a:t>
            </a:r>
            <a:endParaRPr sz="1100"/>
          </a:p>
          <a:p>
            <a:pPr marL="0" marR="0" lvl="0" indent="0" algn="l" rtl="0">
              <a:lnSpc>
                <a:spcPct val="100000"/>
              </a:lnSpc>
              <a:spcBef>
                <a:spcPts val="0"/>
              </a:spcBef>
              <a:spcAft>
                <a:spcPts val="0"/>
              </a:spcAft>
              <a:buNone/>
            </a:pPr>
            <a:r>
              <a:rPr lang="en" sz="1100" i="0" u="none" strike="noStrike" cap="none">
                <a:solidFill>
                  <a:srgbClr val="000000"/>
                </a:solidFill>
              </a:rPr>
              <a:t>Education Research Foundation</a:t>
            </a:r>
            <a:endParaRPr sz="1100"/>
          </a:p>
          <a:p>
            <a:pPr marL="0" marR="0" lvl="0" indent="0" algn="l" rtl="0">
              <a:lnSpc>
                <a:spcPct val="100000"/>
              </a:lnSpc>
              <a:spcBef>
                <a:spcPts val="0"/>
              </a:spcBef>
              <a:spcAft>
                <a:spcPts val="0"/>
              </a:spcAft>
              <a:buNone/>
            </a:pPr>
            <a:endParaRPr sz="788" b="0" i="0" u="none" strike="noStrike" cap="none">
              <a:solidFill>
                <a:srgbClr val="000000"/>
              </a:solidFill>
              <a:latin typeface="Arial"/>
              <a:ea typeface="Arial"/>
              <a:cs typeface="Arial"/>
              <a:sym typeface="Arial"/>
            </a:endParaRPr>
          </a:p>
        </p:txBody>
      </p:sp>
      <p:sp>
        <p:nvSpPr>
          <p:cNvPr id="338" name="Google Shape;338;p37"/>
          <p:cNvSpPr txBox="1"/>
          <p:nvPr/>
        </p:nvSpPr>
        <p:spPr>
          <a:xfrm>
            <a:off x="146574" y="2996300"/>
            <a:ext cx="6291300" cy="381000"/>
          </a:xfrm>
          <a:prstGeom prst="rect">
            <a:avLst/>
          </a:prstGeom>
          <a:noFill/>
          <a:ln>
            <a:noFill/>
          </a:ln>
        </p:spPr>
        <p:txBody>
          <a:bodyPr spcFirstLastPara="1" wrap="square" lIns="51425" tIns="25700" rIns="51425" bIns="25700" anchor="t" anchorCtr="0">
            <a:noAutofit/>
          </a:bodyPr>
          <a:lstStyle/>
          <a:p>
            <a:pPr marL="457200" marR="0" lvl="0" indent="-317500" algn="l" rtl="0">
              <a:lnSpc>
                <a:spcPct val="100000"/>
              </a:lnSpc>
              <a:spcBef>
                <a:spcPts val="0"/>
              </a:spcBef>
              <a:spcAft>
                <a:spcPts val="0"/>
              </a:spcAft>
              <a:buSzPts val="1400"/>
              <a:buChar char="●"/>
            </a:pPr>
            <a:r>
              <a:rPr lang="en" dirty="0"/>
              <a:t>Many thanks to our teachers in Michigan and Wisconsin who provided insights in using ML-PBL in classrooms</a:t>
            </a:r>
            <a:endParaRPr dirty="0"/>
          </a:p>
          <a:p>
            <a:pPr marL="457200" marR="0" lvl="0" indent="0" algn="l" rtl="0">
              <a:lnSpc>
                <a:spcPct val="100000"/>
              </a:lnSpc>
              <a:spcBef>
                <a:spcPts val="0"/>
              </a:spcBef>
              <a:spcAft>
                <a:spcPts val="0"/>
              </a:spcAft>
              <a:buNone/>
            </a:pPr>
            <a:endParaRPr dirty="0"/>
          </a:p>
          <a:p>
            <a:pPr marL="457200" marR="0" lvl="0" indent="-317500" algn="l" rtl="0">
              <a:lnSpc>
                <a:spcPct val="100000"/>
              </a:lnSpc>
              <a:spcBef>
                <a:spcPts val="0"/>
              </a:spcBef>
              <a:spcAft>
                <a:spcPts val="0"/>
              </a:spcAft>
              <a:buSzPts val="1400"/>
              <a:buChar char="●"/>
            </a:pPr>
            <a:r>
              <a:rPr lang="en" dirty="0"/>
              <a:t>A special thanks to regional leaders for their support and belief in ML-PBL: James Emmerling – Genesee ISD/O</a:t>
            </a:r>
            <a:r>
              <a:rPr lang="en-US" dirty="0"/>
              <a:t>a</a:t>
            </a:r>
            <a:r>
              <a:rPr lang="en" dirty="0"/>
              <a:t>kland Schools, Kristie Ford - Detroit Public Schools Community District, and Wendi Vogel - Kent ISD</a:t>
            </a:r>
            <a:endParaRPr dirty="0"/>
          </a:p>
        </p:txBody>
      </p:sp>
    </p:spTree>
    <p:extLst>
      <p:ext uri="{BB962C8B-B14F-4D97-AF65-F5344CB8AC3E}">
        <p14:creationId xmlns:p14="http://schemas.microsoft.com/office/powerpoint/2010/main" val="1464169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4832-943B-F04B-96C6-B426BCE60DD1}"/>
              </a:ext>
            </a:extLst>
          </p:cNvPr>
          <p:cNvSpPr>
            <a:spLocks noGrp="1"/>
          </p:cNvSpPr>
          <p:nvPr>
            <p:ph type="title"/>
          </p:nvPr>
        </p:nvSpPr>
        <p:spPr/>
        <p:txBody>
          <a:bodyPr/>
          <a:lstStyle/>
          <a:p>
            <a:r>
              <a:rPr lang="en-US" b="1" dirty="0"/>
              <a:t>Case Studies</a:t>
            </a:r>
          </a:p>
        </p:txBody>
      </p:sp>
      <p:sp>
        <p:nvSpPr>
          <p:cNvPr id="3" name="Text Placeholder 2">
            <a:extLst>
              <a:ext uri="{FF2B5EF4-FFF2-40B4-BE49-F238E27FC236}">
                <a16:creationId xmlns:a16="http://schemas.microsoft.com/office/drawing/2014/main" id="{B7028BF3-8466-0249-A0E2-A553A47B9C44}"/>
              </a:ext>
            </a:extLst>
          </p:cNvPr>
          <p:cNvSpPr>
            <a:spLocks noGrp="1"/>
          </p:cNvSpPr>
          <p:nvPr>
            <p:ph type="body" idx="1"/>
          </p:nvPr>
        </p:nvSpPr>
        <p:spPr/>
        <p:txBody>
          <a:bodyPr/>
          <a:lstStyle/>
          <a:p>
            <a:r>
              <a:rPr lang="en-US" sz="2400" dirty="0"/>
              <a:t>A series of Case Studies that document teachers use of the ML-PBL features will be published by Harvard Educational Press in September 2021.</a:t>
            </a:r>
          </a:p>
          <a:p>
            <a:r>
              <a:rPr lang="en-US" sz="2400" dirty="0"/>
              <a:t>Book title:  </a:t>
            </a:r>
            <a:r>
              <a:rPr lang="en-US" sz="2400" i="1" dirty="0"/>
              <a:t>Science Education Through Multiple Literacies: Project-Based Learning in Elementary Schoo</a:t>
            </a:r>
            <a:r>
              <a:rPr lang="en-US" sz="2400" dirty="0"/>
              <a:t>l</a:t>
            </a:r>
          </a:p>
          <a:p>
            <a:r>
              <a:rPr lang="en-US" sz="2400" dirty="0"/>
              <a:t>J </a:t>
            </a:r>
            <a:r>
              <a:rPr lang="en-US" sz="2400" dirty="0" err="1"/>
              <a:t>Serba</a:t>
            </a:r>
            <a:r>
              <a:rPr lang="en-US" sz="2400" dirty="0"/>
              <a:t>, 3</a:t>
            </a:r>
            <a:r>
              <a:rPr lang="en-US" sz="2400" baseline="30000" dirty="0"/>
              <a:t>rd</a:t>
            </a:r>
            <a:r>
              <a:rPr lang="en-US" sz="2400" dirty="0"/>
              <a:t> Grade Lewiston, in </a:t>
            </a:r>
            <a:r>
              <a:rPr lang="en-US" sz="2400" dirty="0" err="1"/>
              <a:t>Yr</a:t>
            </a:r>
            <a:r>
              <a:rPr lang="en-US" sz="2400" dirty="0"/>
              <a:t> 1, transitioned to full integration of science and literacy</a:t>
            </a:r>
          </a:p>
        </p:txBody>
      </p:sp>
    </p:spTree>
    <p:extLst>
      <p:ext uri="{BB962C8B-B14F-4D97-AF65-F5344CB8AC3E}">
        <p14:creationId xmlns:p14="http://schemas.microsoft.com/office/powerpoint/2010/main" val="2749846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0" y="666620"/>
            <a:ext cx="6655200" cy="795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 sz="1800"/>
              <a:t>Sprocket</a:t>
            </a:r>
            <a:endParaRPr/>
          </a:p>
        </p:txBody>
      </p:sp>
      <p:pic>
        <p:nvPicPr>
          <p:cNvPr id="186" name="Google Shape;186;p28"/>
          <p:cNvPicPr preferRelativeResize="0"/>
          <p:nvPr/>
        </p:nvPicPr>
        <p:blipFill>
          <a:blip r:embed="rId3">
            <a:alphaModFix/>
          </a:blip>
          <a:stretch>
            <a:fillRect/>
          </a:stretch>
        </p:blipFill>
        <p:spPr>
          <a:xfrm>
            <a:off x="25" y="666625"/>
            <a:ext cx="6916224" cy="4400676"/>
          </a:xfrm>
          <a:prstGeom prst="rect">
            <a:avLst/>
          </a:prstGeom>
          <a:noFill/>
          <a:ln>
            <a:noFill/>
          </a:ln>
        </p:spPr>
      </p:pic>
      <p:sp>
        <p:nvSpPr>
          <p:cNvPr id="187" name="Google Shape;187;p28"/>
          <p:cNvSpPr txBox="1"/>
          <p:nvPr/>
        </p:nvSpPr>
        <p:spPr>
          <a:xfrm>
            <a:off x="0" y="742975"/>
            <a:ext cx="5509200"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88" name="Google Shape;188;p28"/>
          <p:cNvSpPr txBox="1"/>
          <p:nvPr/>
        </p:nvSpPr>
        <p:spPr>
          <a:xfrm>
            <a:off x="-29100" y="666625"/>
            <a:ext cx="6916200" cy="642600"/>
          </a:xfrm>
          <a:prstGeom prst="rect">
            <a:avLst/>
          </a:prstGeom>
          <a:solidFill>
            <a:srgbClr val="3B4C9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Calibri"/>
                <a:ea typeface="Calibri"/>
                <a:cs typeface="Calibri"/>
                <a:sym typeface="Calibri"/>
              </a:rPr>
              <a:t> ML-PBL</a:t>
            </a:r>
            <a:r>
              <a:rPr lang="en" sz="2400">
                <a:latin typeface="Calibri"/>
                <a:ea typeface="Calibri"/>
                <a:cs typeface="Calibri"/>
                <a:sym typeface="Calibri"/>
              </a:rPr>
              <a:t> </a:t>
            </a:r>
            <a:r>
              <a:rPr lang="en" sz="2400" b="1">
                <a:solidFill>
                  <a:srgbClr val="FFFFFF"/>
                </a:solidFill>
                <a:latin typeface="Calibri"/>
                <a:ea typeface="Calibri"/>
                <a:cs typeface="Calibri"/>
                <a:sym typeface="Calibri"/>
              </a:rPr>
              <a:t>3rd Grade Science on Sprocket</a:t>
            </a:r>
            <a:endParaRPr sz="2400" b="1">
              <a:solidFill>
                <a:srgbClr val="FFFFFF"/>
              </a:solidFill>
              <a:latin typeface="Calibri"/>
              <a:ea typeface="Calibri"/>
              <a:cs typeface="Calibri"/>
              <a:sym typeface="Calibri"/>
            </a:endParaRPr>
          </a:p>
          <a:p>
            <a:pPr marL="0" lvl="0" indent="0" algn="l" rtl="0">
              <a:spcBef>
                <a:spcPts val="0"/>
              </a:spcBef>
              <a:spcAft>
                <a:spcPts val="0"/>
              </a:spcAft>
              <a:buNone/>
            </a:pPr>
            <a:endParaRPr sz="2400" b="1">
              <a:solidFill>
                <a:srgbClr val="FFFFFF"/>
              </a:solidFill>
              <a:latin typeface="Calibri"/>
              <a:ea typeface="Calibri"/>
              <a:cs typeface="Calibri"/>
              <a:sym typeface="Calibri"/>
            </a:endParaRPr>
          </a:p>
        </p:txBody>
      </p:sp>
      <p:sp>
        <p:nvSpPr>
          <p:cNvPr id="189" name="Google Shape;189;p28"/>
          <p:cNvSpPr txBox="1"/>
          <p:nvPr/>
        </p:nvSpPr>
        <p:spPr>
          <a:xfrm>
            <a:off x="50" y="4607750"/>
            <a:ext cx="6916200" cy="535800"/>
          </a:xfrm>
          <a:prstGeom prst="rect">
            <a:avLst/>
          </a:prstGeom>
          <a:solidFill>
            <a:schemeClr val="bg2">
              <a:lumMod val="60000"/>
              <a:lumOff val="40000"/>
            </a:scheme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Request Access</a:t>
            </a:r>
            <a:r>
              <a:rPr lang="en" dirty="0"/>
              <a:t>  </a:t>
            </a:r>
            <a:r>
              <a:rPr lang="en" u="sng" dirty="0">
                <a:solidFill>
                  <a:schemeClr val="bg1"/>
                </a:solidFill>
                <a:latin typeface="Calibri"/>
                <a:ea typeface="Calibri"/>
                <a:cs typeface="Calibri"/>
                <a:sym typeface="Calibri"/>
                <a:hlinkClick r:id="rId4"/>
              </a:rPr>
              <a:t>http://sprocket.lucasedresearch.org/mlpbl</a:t>
            </a:r>
            <a:endParaRPr dirty="0">
              <a:solidFill>
                <a:schemeClr val="bg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725021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915A4-EFA3-7944-86C6-109A1E786A9C}"/>
              </a:ext>
            </a:extLst>
          </p:cNvPr>
          <p:cNvSpPr>
            <a:spLocks noGrp="1"/>
          </p:cNvSpPr>
          <p:nvPr>
            <p:ph type="title"/>
          </p:nvPr>
        </p:nvSpPr>
        <p:spPr/>
        <p:txBody>
          <a:bodyPr/>
          <a:lstStyle/>
          <a:p>
            <a:r>
              <a:rPr lang="en-US" b="1" dirty="0"/>
              <a:t>ML-PBL Resources</a:t>
            </a:r>
          </a:p>
        </p:txBody>
      </p:sp>
      <p:sp>
        <p:nvSpPr>
          <p:cNvPr id="3" name="Text Placeholder 2">
            <a:extLst>
              <a:ext uri="{FF2B5EF4-FFF2-40B4-BE49-F238E27FC236}">
                <a16:creationId xmlns:a16="http://schemas.microsoft.com/office/drawing/2014/main" id="{9F59A067-873E-3E4C-9FE1-17A2EA0BAFFD}"/>
              </a:ext>
            </a:extLst>
          </p:cNvPr>
          <p:cNvSpPr>
            <a:spLocks noGrp="1"/>
          </p:cNvSpPr>
          <p:nvPr>
            <p:ph type="body" idx="1"/>
          </p:nvPr>
        </p:nvSpPr>
        <p:spPr/>
        <p:txBody>
          <a:bodyPr/>
          <a:lstStyle/>
          <a:p>
            <a:r>
              <a:rPr lang="en-US" dirty="0"/>
              <a:t>Access or Download the ML-PBL resources at Sprocket  </a:t>
            </a:r>
          </a:p>
          <a:p>
            <a:pPr marL="25400" indent="0">
              <a:buNone/>
            </a:pPr>
            <a:r>
              <a:rPr lang="en-US" dirty="0">
                <a:hlinkClick r:id="rId2"/>
              </a:rPr>
              <a:t>https://sprocket.lucasedresearch.org/</a:t>
            </a:r>
            <a:endParaRPr lang="en-US" dirty="0"/>
          </a:p>
          <a:p>
            <a:pPr marL="25400" indent="0">
              <a:buNone/>
            </a:pPr>
            <a:endParaRPr lang="en-US" dirty="0"/>
          </a:p>
        </p:txBody>
      </p:sp>
    </p:spTree>
    <p:extLst>
      <p:ext uri="{BB962C8B-B14F-4D97-AF65-F5344CB8AC3E}">
        <p14:creationId xmlns:p14="http://schemas.microsoft.com/office/powerpoint/2010/main" val="2681622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E284-5241-0B40-B5B2-805204D6AFD8}"/>
              </a:ext>
            </a:extLst>
          </p:cNvPr>
          <p:cNvSpPr>
            <a:spLocks noGrp="1"/>
          </p:cNvSpPr>
          <p:nvPr>
            <p:ph type="title"/>
          </p:nvPr>
        </p:nvSpPr>
        <p:spPr/>
        <p:txBody>
          <a:bodyPr/>
          <a:lstStyle/>
          <a:p>
            <a:pPr algn="l"/>
            <a:r>
              <a:rPr lang="en-US" dirty="0"/>
              <a:t>     </a:t>
            </a:r>
            <a:r>
              <a:rPr lang="en-US" b="1" dirty="0"/>
              <a:t>Professional Learning</a:t>
            </a:r>
          </a:p>
        </p:txBody>
      </p:sp>
      <p:sp>
        <p:nvSpPr>
          <p:cNvPr id="3" name="Text Placeholder 2">
            <a:extLst>
              <a:ext uri="{FF2B5EF4-FFF2-40B4-BE49-F238E27FC236}">
                <a16:creationId xmlns:a16="http://schemas.microsoft.com/office/drawing/2014/main" id="{81DBB4A4-A68F-3D49-AE12-B6E53962333A}"/>
              </a:ext>
            </a:extLst>
          </p:cNvPr>
          <p:cNvSpPr>
            <a:spLocks noGrp="1"/>
          </p:cNvSpPr>
          <p:nvPr>
            <p:ph type="body" idx="1"/>
          </p:nvPr>
        </p:nvSpPr>
        <p:spPr>
          <a:xfrm>
            <a:off x="0" y="1452205"/>
            <a:ext cx="6727371" cy="1526145"/>
          </a:xfrm>
        </p:spPr>
        <p:txBody>
          <a:bodyPr/>
          <a:lstStyle/>
          <a:p>
            <a:r>
              <a:rPr lang="en-US" sz="2400" dirty="0"/>
              <a:t>Next Generation – PBL from CREATE for STEM provides professional learning for a fee.</a:t>
            </a:r>
          </a:p>
          <a:p>
            <a:r>
              <a:rPr lang="en-US" sz="2400" dirty="0"/>
              <a:t>Next Gen – PBL is creating K – 2 materials that follow the design model of ML-PBL</a:t>
            </a:r>
          </a:p>
          <a:p>
            <a:r>
              <a:rPr lang="en-US" sz="2400" dirty="0"/>
              <a:t>Learn more about them at </a:t>
            </a:r>
            <a:r>
              <a:rPr lang="en-US" sz="2400" dirty="0">
                <a:hlinkClick r:id="rId2"/>
              </a:rPr>
              <a:t>https://learn.open3d.science/</a:t>
            </a:r>
            <a:endParaRPr lang="en-US" sz="2400" dirty="0"/>
          </a:p>
          <a:p>
            <a:r>
              <a:rPr lang="en-US" sz="2400" dirty="0"/>
              <a:t>Contact Chris Reimann @ </a:t>
            </a:r>
            <a:r>
              <a:rPr lang="en-US" sz="2400" dirty="0">
                <a:hlinkClick r:id="rId3"/>
              </a:rPr>
              <a:t>reimannc@msu.edu</a:t>
            </a:r>
            <a:endParaRPr lang="en-US" sz="2400" dirty="0"/>
          </a:p>
          <a:p>
            <a:pPr marL="25400" indent="0">
              <a:buNone/>
            </a:pPr>
            <a:endParaRPr lang="en-US" sz="2400" dirty="0"/>
          </a:p>
          <a:p>
            <a:endParaRPr lang="en-US" dirty="0"/>
          </a:p>
        </p:txBody>
      </p:sp>
      <p:pic>
        <p:nvPicPr>
          <p:cNvPr id="1028" name="Picture 4" descr="NextGenPBL logo">
            <a:extLst>
              <a:ext uri="{FF2B5EF4-FFF2-40B4-BE49-F238E27FC236}">
                <a16:creationId xmlns:a16="http://schemas.microsoft.com/office/drawing/2014/main" id="{1DE76416-C927-C049-A3D1-A41F24A6A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021" y="775966"/>
            <a:ext cx="2044921" cy="52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69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B43F-5E5F-104B-8905-AD287863737A}"/>
              </a:ext>
            </a:extLst>
          </p:cNvPr>
          <p:cNvSpPr>
            <a:spLocks noGrp="1"/>
          </p:cNvSpPr>
          <p:nvPr>
            <p:ph type="title"/>
          </p:nvPr>
        </p:nvSpPr>
        <p:spPr/>
        <p:txBody>
          <a:bodyPr/>
          <a:lstStyle/>
          <a:p>
            <a:r>
              <a:rPr lang="en-US" dirty="0"/>
              <a:t>Learn more about ML-PBL</a:t>
            </a:r>
          </a:p>
        </p:txBody>
      </p:sp>
      <p:sp>
        <p:nvSpPr>
          <p:cNvPr id="3" name="TextBox 2">
            <a:extLst>
              <a:ext uri="{FF2B5EF4-FFF2-40B4-BE49-F238E27FC236}">
                <a16:creationId xmlns:a16="http://schemas.microsoft.com/office/drawing/2014/main" id="{4881B566-B08E-9348-BA3B-E47DF18BED81}"/>
              </a:ext>
            </a:extLst>
          </p:cNvPr>
          <p:cNvSpPr txBox="1"/>
          <p:nvPr/>
        </p:nvSpPr>
        <p:spPr>
          <a:xfrm>
            <a:off x="481693" y="1355272"/>
            <a:ext cx="6245678" cy="2154436"/>
          </a:xfrm>
          <a:prstGeom prst="rect">
            <a:avLst/>
          </a:prstGeom>
          <a:noFill/>
        </p:spPr>
        <p:txBody>
          <a:bodyPr wrap="square" rtlCol="0">
            <a:spAutoFit/>
          </a:bodyPr>
          <a:lstStyle/>
          <a:p>
            <a:r>
              <a:rPr lang="en-US" sz="2000" dirty="0"/>
              <a:t>Edutopia video that summarizes today session</a:t>
            </a:r>
          </a:p>
          <a:p>
            <a:r>
              <a:rPr lang="en-US" sz="2000" dirty="0">
                <a:hlinkClick r:id="rId2"/>
              </a:rPr>
              <a:t>https://www.edutopia.org/video/project-based-approach-teaching-elementary-science</a:t>
            </a:r>
            <a:endParaRPr lang="en-US" sz="2000" dirty="0"/>
          </a:p>
          <a:p>
            <a:endParaRPr lang="en-US" sz="2000" dirty="0"/>
          </a:p>
          <a:p>
            <a:r>
              <a:rPr lang="en-US" sz="2000" dirty="0"/>
              <a:t>Visit our web site: </a:t>
            </a:r>
            <a:r>
              <a:rPr lang="en-US" sz="2000" dirty="0">
                <a:hlinkClick r:id="rId3"/>
              </a:rPr>
              <a:t>https://mlpbl.open3d.science/curriculum</a:t>
            </a:r>
            <a:endParaRPr lang="en-US" sz="2000" dirty="0"/>
          </a:p>
          <a:p>
            <a:endParaRPr lang="en-US" dirty="0"/>
          </a:p>
        </p:txBody>
      </p:sp>
    </p:spTree>
    <p:extLst>
      <p:ext uri="{BB962C8B-B14F-4D97-AF65-F5344CB8AC3E}">
        <p14:creationId xmlns:p14="http://schemas.microsoft.com/office/powerpoint/2010/main" val="2850701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8"/>
          <p:cNvSpPr txBox="1">
            <a:spLocks noGrp="1"/>
          </p:cNvSpPr>
          <p:nvPr>
            <p:ph type="title"/>
          </p:nvPr>
        </p:nvSpPr>
        <p:spPr>
          <a:xfrm>
            <a:off x="37172" y="825080"/>
            <a:ext cx="5875650" cy="41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600"/>
              <a:buFont typeface="Calibri"/>
              <a:buNone/>
            </a:pPr>
            <a:r>
              <a:rPr lang="en" b="1" dirty="0"/>
              <a:t>   Take </a:t>
            </a:r>
            <a:r>
              <a:rPr lang="en" b="1" dirty="0" err="1"/>
              <a:t>Aways</a:t>
            </a:r>
            <a:endParaRPr b="1" dirty="0"/>
          </a:p>
        </p:txBody>
      </p:sp>
      <p:sp>
        <p:nvSpPr>
          <p:cNvPr id="344" name="Google Shape;344;p38"/>
          <p:cNvSpPr txBox="1">
            <a:spLocks noGrp="1"/>
          </p:cNvSpPr>
          <p:nvPr>
            <p:ph type="body" idx="1"/>
          </p:nvPr>
        </p:nvSpPr>
        <p:spPr>
          <a:xfrm>
            <a:off x="37172" y="1240280"/>
            <a:ext cx="6571800" cy="361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600" dirty="0"/>
          </a:p>
          <a:p>
            <a:pPr marL="457200" lvl="0" indent="-342900" algn="l" rtl="0">
              <a:lnSpc>
                <a:spcPct val="100000"/>
              </a:lnSpc>
              <a:spcBef>
                <a:spcPts val="0"/>
              </a:spcBef>
              <a:spcAft>
                <a:spcPts val="0"/>
              </a:spcAft>
              <a:buSzPts val="1800"/>
              <a:buChar char="•"/>
            </a:pPr>
            <a:r>
              <a:rPr lang="en" sz="1600" dirty="0"/>
              <a:t>Evidence supports that ML-PBL can work in elementary classrooms to improve academic learning and SEL of children from various reading levels and backgrounds and that teachers can use challenging materials that engage children in doing science.</a:t>
            </a:r>
          </a:p>
          <a:p>
            <a:pPr marL="457200" lvl="0" indent="-342900" algn="l" rtl="0">
              <a:lnSpc>
                <a:spcPct val="100000"/>
              </a:lnSpc>
              <a:spcBef>
                <a:spcPts val="0"/>
              </a:spcBef>
              <a:spcAft>
                <a:spcPts val="0"/>
              </a:spcAft>
              <a:buSzPts val="1800"/>
              <a:buChar char="•"/>
            </a:pPr>
            <a:r>
              <a:rPr lang="en-US" sz="1600" dirty="0"/>
              <a:t>Our work has been vetted by academic journals, Harvard University Presses, and is still currently under review.</a:t>
            </a:r>
          </a:p>
          <a:p>
            <a:pPr marL="457200" lvl="0" indent="-342900" algn="l" rtl="0">
              <a:lnSpc>
                <a:spcPct val="100000"/>
              </a:lnSpc>
              <a:spcBef>
                <a:spcPts val="0"/>
              </a:spcBef>
              <a:spcAft>
                <a:spcPts val="0"/>
              </a:spcAft>
              <a:buSzPts val="1800"/>
              <a:buChar char="•"/>
            </a:pPr>
            <a:r>
              <a:rPr lang="en-US" sz="1600" dirty="0"/>
              <a:t>The ideas of three-dimensional learning (DCIs, SEPs, CCs) are critical for principled, PBL based science reforms. </a:t>
            </a:r>
          </a:p>
          <a:p>
            <a:pPr marL="457200" lvl="0" indent="-342900" algn="l" rtl="0">
              <a:lnSpc>
                <a:spcPct val="100000"/>
              </a:lnSpc>
              <a:spcBef>
                <a:spcPts val="0"/>
              </a:spcBef>
              <a:spcAft>
                <a:spcPts val="0"/>
              </a:spcAft>
              <a:buSzPts val="1800"/>
              <a:buChar char="•"/>
            </a:pPr>
            <a:r>
              <a:rPr lang="en-US" sz="1600" dirty="0"/>
              <a:t>Science needs to take a place equal to reading and mathematics in K-12 Education </a:t>
            </a:r>
          </a:p>
          <a:p>
            <a:pPr marL="457200" lvl="0" indent="-342900" algn="l" rtl="0">
              <a:lnSpc>
                <a:spcPct val="100000"/>
              </a:lnSpc>
              <a:spcBef>
                <a:spcPts val="0"/>
              </a:spcBef>
              <a:spcAft>
                <a:spcPts val="0"/>
              </a:spcAft>
              <a:buSzPts val="1800"/>
              <a:buChar char="•"/>
            </a:pPr>
            <a:r>
              <a:rPr lang="en-US" sz="1600" dirty="0"/>
              <a:t>The work would not have been possible without the dedication and contributions of many.</a:t>
            </a:r>
          </a:p>
          <a:p>
            <a:pPr marL="457200" lvl="0" indent="-342900" algn="l" rtl="0">
              <a:lnSpc>
                <a:spcPct val="100000"/>
              </a:lnSpc>
              <a:spcBef>
                <a:spcPts val="0"/>
              </a:spcBef>
              <a:spcAft>
                <a:spcPts val="0"/>
              </a:spcAft>
              <a:buSzPts val="1800"/>
              <a:buChar char="•"/>
            </a:pPr>
            <a:r>
              <a:rPr lang="en" sz="1600" dirty="0"/>
              <a:t>We continue to study how to promote engagement and deep learning in </a:t>
            </a:r>
            <a:r>
              <a:rPr lang="en-US" sz="1600" dirty="0"/>
              <a:t>elementary </a:t>
            </a:r>
            <a:r>
              <a:rPr lang="en" sz="1600" dirty="0"/>
              <a:t>classrooms</a:t>
            </a:r>
          </a:p>
          <a:p>
            <a:pPr marL="457200" lvl="0" indent="-342900" algn="l" rtl="0">
              <a:lnSpc>
                <a:spcPct val="100000"/>
              </a:lnSpc>
              <a:spcBef>
                <a:spcPts val="0"/>
              </a:spcBef>
              <a:spcAft>
                <a:spcPts val="0"/>
              </a:spcAft>
              <a:buSzPts val="1800"/>
              <a:buChar char="•"/>
            </a:pPr>
            <a:r>
              <a:rPr lang="en" sz="1600" dirty="0"/>
              <a:t>More work needs to be done to sustain and spread ML-PBL.</a:t>
            </a:r>
            <a:endParaRPr sz="1600" dirty="0"/>
          </a:p>
          <a:p>
            <a:pPr marL="457200" lvl="0" indent="0" algn="l" rtl="0">
              <a:lnSpc>
                <a:spcPct val="100000"/>
              </a:lnSpc>
              <a:spcBef>
                <a:spcPts val="640"/>
              </a:spcBef>
              <a:spcAft>
                <a:spcPts val="0"/>
              </a:spcAft>
              <a:buNone/>
            </a:pPr>
            <a:endParaRPr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9"/>
          <p:cNvSpPr txBox="1">
            <a:spLocks noGrp="1"/>
          </p:cNvSpPr>
          <p:nvPr>
            <p:ph type="title"/>
          </p:nvPr>
        </p:nvSpPr>
        <p:spPr>
          <a:xfrm>
            <a:off x="37172" y="1261748"/>
            <a:ext cx="5875650" cy="3114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
              <a:t>Questions for Team</a:t>
            </a:r>
            <a:endParaRPr/>
          </a:p>
        </p:txBody>
      </p:sp>
      <p:pic>
        <p:nvPicPr>
          <p:cNvPr id="350" name="Google Shape;350;p39"/>
          <p:cNvPicPr preferRelativeResize="0"/>
          <p:nvPr/>
        </p:nvPicPr>
        <p:blipFill rotWithShape="1">
          <a:blip r:embed="rId3">
            <a:alphaModFix/>
          </a:blip>
          <a:srcRect/>
          <a:stretch/>
        </p:blipFill>
        <p:spPr>
          <a:xfrm>
            <a:off x="281258" y="1537477"/>
            <a:ext cx="3522806" cy="2344275"/>
          </a:xfrm>
          <a:prstGeom prst="rect">
            <a:avLst/>
          </a:prstGeom>
          <a:noFill/>
          <a:ln>
            <a:noFill/>
          </a:ln>
        </p:spPr>
      </p:pic>
      <p:grpSp>
        <p:nvGrpSpPr>
          <p:cNvPr id="351" name="Google Shape;351;p39"/>
          <p:cNvGrpSpPr/>
          <p:nvPr/>
        </p:nvGrpSpPr>
        <p:grpSpPr>
          <a:xfrm>
            <a:off x="1374487" y="4322911"/>
            <a:ext cx="3802623" cy="528561"/>
            <a:chOff x="3741240" y="4541152"/>
            <a:chExt cx="5070163" cy="939664"/>
          </a:xfrm>
        </p:grpSpPr>
        <p:pic>
          <p:nvPicPr>
            <p:cNvPr id="352" name="Google Shape;352;p39" descr="MSU-Wordmark-Green-CMYK.eps"/>
            <p:cNvPicPr preferRelativeResize="0"/>
            <p:nvPr/>
          </p:nvPicPr>
          <p:blipFill rotWithShape="1">
            <a:blip r:embed="rId4">
              <a:alphaModFix/>
            </a:blip>
            <a:srcRect/>
            <a:stretch/>
          </p:blipFill>
          <p:spPr>
            <a:xfrm>
              <a:off x="3741240" y="4541152"/>
              <a:ext cx="2816362" cy="938766"/>
            </a:xfrm>
            <a:prstGeom prst="rect">
              <a:avLst/>
            </a:prstGeom>
            <a:noFill/>
            <a:ln>
              <a:noFill/>
            </a:ln>
          </p:spPr>
        </p:pic>
        <p:pic>
          <p:nvPicPr>
            <p:cNvPr id="353" name="Google Shape;353;p39"/>
            <p:cNvPicPr preferRelativeResize="0"/>
            <p:nvPr/>
          </p:nvPicPr>
          <p:blipFill rotWithShape="1">
            <a:blip r:embed="rId5">
              <a:alphaModFix/>
            </a:blip>
            <a:srcRect l="2533" t="75054" r="44796"/>
            <a:stretch/>
          </p:blipFill>
          <p:spPr>
            <a:xfrm>
              <a:off x="6566152" y="4542049"/>
              <a:ext cx="2245250" cy="938767"/>
            </a:xfrm>
            <a:prstGeom prst="rect">
              <a:avLst/>
            </a:prstGeom>
            <a:noFill/>
            <a:ln>
              <a:noFill/>
            </a:ln>
          </p:spPr>
        </p:pic>
      </p:grpSp>
      <p:sp>
        <p:nvSpPr>
          <p:cNvPr id="2" name="TextBox 1">
            <a:extLst>
              <a:ext uri="{FF2B5EF4-FFF2-40B4-BE49-F238E27FC236}">
                <a16:creationId xmlns:a16="http://schemas.microsoft.com/office/drawing/2014/main" id="{024620E2-CEC0-434D-AB27-79B7146681D6}"/>
              </a:ext>
            </a:extLst>
          </p:cNvPr>
          <p:cNvSpPr txBox="1"/>
          <p:nvPr/>
        </p:nvSpPr>
        <p:spPr>
          <a:xfrm>
            <a:off x="677635" y="820084"/>
            <a:ext cx="184731" cy="307777"/>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8F10D69D-7E69-374A-AEC8-248499A6165D}"/>
              </a:ext>
            </a:extLst>
          </p:cNvPr>
          <p:cNvSpPr txBox="1"/>
          <p:nvPr/>
        </p:nvSpPr>
        <p:spPr>
          <a:xfrm>
            <a:off x="1122386" y="776091"/>
            <a:ext cx="3573414" cy="461665"/>
          </a:xfrm>
          <a:prstGeom prst="rect">
            <a:avLst/>
          </a:prstGeom>
          <a:noFill/>
        </p:spPr>
        <p:txBody>
          <a:bodyPr wrap="none" rtlCol="0">
            <a:spAutoFit/>
          </a:bodyPr>
          <a:lstStyle/>
          <a:p>
            <a:r>
              <a:rPr lang="en-US" sz="2400" dirty="0">
                <a:solidFill>
                  <a:schemeClr val="bg1"/>
                </a:solidFill>
              </a:rPr>
              <a:t>Questions?  Comments?</a:t>
            </a:r>
          </a:p>
        </p:txBody>
      </p:sp>
      <p:sp>
        <p:nvSpPr>
          <p:cNvPr id="4" name="TextBox 3">
            <a:extLst>
              <a:ext uri="{FF2B5EF4-FFF2-40B4-BE49-F238E27FC236}">
                <a16:creationId xmlns:a16="http://schemas.microsoft.com/office/drawing/2014/main" id="{0F12A121-DD4A-EA40-8EEE-014DCD642297}"/>
              </a:ext>
            </a:extLst>
          </p:cNvPr>
          <p:cNvSpPr txBox="1"/>
          <p:nvPr/>
        </p:nvSpPr>
        <p:spPr>
          <a:xfrm>
            <a:off x="4088916" y="2028114"/>
            <a:ext cx="2487826" cy="1169551"/>
          </a:xfrm>
          <a:prstGeom prst="rect">
            <a:avLst/>
          </a:prstGeom>
          <a:noFill/>
        </p:spPr>
        <p:txBody>
          <a:bodyPr wrap="square" rtlCol="0">
            <a:spAutoFit/>
          </a:bodyPr>
          <a:lstStyle/>
          <a:p>
            <a:r>
              <a:rPr lang="en-US" dirty="0"/>
              <a:t>Contact information</a:t>
            </a:r>
          </a:p>
          <a:p>
            <a:r>
              <a:rPr lang="en-US" dirty="0"/>
              <a:t>Joe:  </a:t>
            </a:r>
            <a:r>
              <a:rPr lang="en-US" dirty="0" err="1"/>
              <a:t>krajcik@msu.edu</a:t>
            </a:r>
            <a:r>
              <a:rPr lang="en-US" dirty="0"/>
              <a:t>, </a:t>
            </a:r>
          </a:p>
          <a:p>
            <a:r>
              <a:rPr lang="en-US" dirty="0"/>
              <a:t>tweeter - @</a:t>
            </a:r>
            <a:r>
              <a:rPr lang="en-US" dirty="0" err="1"/>
              <a:t>krajcikjoe</a:t>
            </a:r>
            <a:endParaRPr lang="en-US" dirty="0"/>
          </a:p>
          <a:p>
            <a:endParaRPr lang="en-US" dirty="0"/>
          </a:p>
          <a:p>
            <a:r>
              <a:rPr lang="en-US" dirty="0"/>
              <a:t>Sue: </a:t>
            </a:r>
            <a:r>
              <a:rPr lang="en-US" dirty="0" err="1"/>
              <a:t>scodere@gmail.com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7172" y="1261748"/>
            <a:ext cx="5875650" cy="3114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chemeClr val="lt1"/>
              </a:buClr>
              <a:buSzPts val="3600"/>
              <a:buFont typeface="Calibri"/>
              <a:buNone/>
            </a:pPr>
            <a:r>
              <a:rPr lang="en" b="1"/>
              <a:t>Purpose of ML-PBL</a:t>
            </a:r>
            <a:endParaRPr b="1"/>
          </a:p>
        </p:txBody>
      </p:sp>
      <p:sp>
        <p:nvSpPr>
          <p:cNvPr id="136" name="Google Shape;136;p22"/>
          <p:cNvSpPr txBox="1"/>
          <p:nvPr/>
        </p:nvSpPr>
        <p:spPr>
          <a:xfrm>
            <a:off x="0" y="1486675"/>
            <a:ext cx="6858000" cy="3310200"/>
          </a:xfrm>
          <a:prstGeom prst="rect">
            <a:avLst/>
          </a:prstGeom>
          <a:noFill/>
          <a:ln>
            <a:noFill/>
          </a:ln>
        </p:spPr>
        <p:txBody>
          <a:bodyPr spcFirstLastPara="1" wrap="square" lIns="68550" tIns="68550" rIns="68550" bIns="68550" anchor="ctr" anchorCtr="0">
            <a:noAutofit/>
          </a:bodyPr>
          <a:lstStyle/>
          <a:p>
            <a:pPr marL="457200" lvl="0" indent="-304800" algn="l" rtl="0">
              <a:spcBef>
                <a:spcPts val="600"/>
              </a:spcBef>
              <a:spcAft>
                <a:spcPts val="0"/>
              </a:spcAft>
              <a:buClr>
                <a:schemeClr val="dk1"/>
              </a:buClr>
              <a:buSzPts val="1200"/>
              <a:buChar char="●"/>
            </a:pPr>
            <a:r>
              <a:rPr lang="en" sz="1600" dirty="0">
                <a:solidFill>
                  <a:schemeClr val="dk1"/>
                </a:solidFill>
                <a:latin typeface="Calibri"/>
                <a:ea typeface="Calibri"/>
                <a:cs typeface="Calibri"/>
                <a:sym typeface="Calibri"/>
              </a:rPr>
              <a:t>Design, develop and test a system for advancing science teaching and learning that builds a vision for enacting </a:t>
            </a:r>
            <a:r>
              <a:rPr lang="en" sz="1600" b="1" dirty="0">
                <a:solidFill>
                  <a:schemeClr val="dk1"/>
                </a:solidFill>
                <a:latin typeface="Calibri"/>
                <a:ea typeface="Calibri"/>
                <a:cs typeface="Calibri"/>
                <a:sym typeface="Calibri"/>
              </a:rPr>
              <a:t>project-based learning and meeting NGSS </a:t>
            </a:r>
            <a:r>
              <a:rPr lang="en" sz="1600" dirty="0">
                <a:solidFill>
                  <a:schemeClr val="dk1"/>
                </a:solidFill>
                <a:latin typeface="Calibri"/>
                <a:ea typeface="Calibri"/>
                <a:cs typeface="Calibri"/>
                <a:sym typeface="Calibri"/>
              </a:rPr>
              <a:t>for 3rd - 5th grade. The system includes:</a:t>
            </a:r>
            <a:endParaRPr sz="1600" dirty="0">
              <a:solidFill>
                <a:schemeClr val="dk1"/>
              </a:solidFill>
              <a:latin typeface="Calibri"/>
              <a:ea typeface="Calibri"/>
              <a:cs typeface="Calibri"/>
              <a:sym typeface="Calibri"/>
            </a:endParaRPr>
          </a:p>
          <a:p>
            <a:pPr marL="914400" lvl="1" indent="-304800" algn="l" rtl="0">
              <a:spcBef>
                <a:spcPts val="600"/>
              </a:spcBef>
              <a:spcAft>
                <a:spcPts val="0"/>
              </a:spcAft>
              <a:buClr>
                <a:schemeClr val="dk1"/>
              </a:buClr>
              <a:buSzPts val="1200"/>
              <a:buFont typeface="Calibri"/>
              <a:buChar char="○"/>
            </a:pPr>
            <a:r>
              <a:rPr lang="en" sz="1600" dirty="0">
                <a:solidFill>
                  <a:schemeClr val="dk1"/>
                </a:solidFill>
                <a:latin typeface="Calibri"/>
                <a:ea typeface="Calibri"/>
                <a:cs typeface="Calibri"/>
                <a:sym typeface="Calibri"/>
              </a:rPr>
              <a:t>Highly developed and specified educative teacher materials </a:t>
            </a:r>
            <a:endParaRPr sz="1600" dirty="0">
              <a:solidFill>
                <a:schemeClr val="dk1"/>
              </a:solidFill>
              <a:latin typeface="Calibri"/>
              <a:ea typeface="Calibri"/>
              <a:cs typeface="Calibri"/>
              <a:sym typeface="Calibri"/>
            </a:endParaRPr>
          </a:p>
          <a:p>
            <a:pPr marL="914400" lvl="1" indent="-304800" algn="l" rtl="0">
              <a:spcBef>
                <a:spcPts val="600"/>
              </a:spcBef>
              <a:spcAft>
                <a:spcPts val="0"/>
              </a:spcAft>
              <a:buClr>
                <a:schemeClr val="dk1"/>
              </a:buClr>
              <a:buSzPts val="1200"/>
              <a:buFont typeface="Calibri"/>
              <a:buChar char="○"/>
            </a:pPr>
            <a:r>
              <a:rPr lang="en" sz="1600" dirty="0">
                <a:solidFill>
                  <a:schemeClr val="dk1"/>
                </a:solidFill>
                <a:latin typeface="Calibri"/>
                <a:ea typeface="Calibri"/>
                <a:cs typeface="Calibri"/>
                <a:sym typeface="Calibri"/>
              </a:rPr>
              <a:t>Highly developed and specified student materials </a:t>
            </a:r>
            <a:endParaRPr sz="1600" dirty="0">
              <a:solidFill>
                <a:schemeClr val="dk1"/>
              </a:solidFill>
              <a:latin typeface="Calibri"/>
              <a:ea typeface="Calibri"/>
              <a:cs typeface="Calibri"/>
              <a:sym typeface="Calibri"/>
            </a:endParaRPr>
          </a:p>
          <a:p>
            <a:pPr marL="914400" lvl="1" indent="-304800" algn="l" rtl="0">
              <a:spcBef>
                <a:spcPts val="600"/>
              </a:spcBef>
              <a:spcAft>
                <a:spcPts val="0"/>
              </a:spcAft>
              <a:buClr>
                <a:schemeClr val="dk1"/>
              </a:buClr>
              <a:buSzPts val="1200"/>
              <a:buFont typeface="Calibri"/>
              <a:buChar char="○"/>
            </a:pPr>
            <a:r>
              <a:rPr lang="en" sz="1600" dirty="0">
                <a:solidFill>
                  <a:schemeClr val="dk1"/>
                </a:solidFill>
                <a:latin typeface="Calibri"/>
                <a:ea typeface="Calibri"/>
                <a:cs typeface="Calibri"/>
                <a:sym typeface="Calibri"/>
              </a:rPr>
              <a:t>Extended professional learning supports </a:t>
            </a:r>
            <a:endParaRPr sz="1600" dirty="0">
              <a:solidFill>
                <a:schemeClr val="dk1"/>
              </a:solidFill>
              <a:latin typeface="Calibri"/>
              <a:ea typeface="Calibri"/>
              <a:cs typeface="Calibri"/>
              <a:sym typeface="Calibri"/>
            </a:endParaRPr>
          </a:p>
          <a:p>
            <a:pPr marL="914400" lvl="1" indent="-304800" algn="l" rtl="0">
              <a:spcBef>
                <a:spcPts val="600"/>
              </a:spcBef>
              <a:spcAft>
                <a:spcPts val="0"/>
              </a:spcAft>
              <a:buClr>
                <a:schemeClr val="dk1"/>
              </a:buClr>
              <a:buSzPts val="1200"/>
              <a:buFont typeface="Calibri"/>
              <a:buChar char="○"/>
            </a:pPr>
            <a:r>
              <a:rPr lang="en" sz="1600" dirty="0">
                <a:solidFill>
                  <a:schemeClr val="dk1"/>
                </a:solidFill>
                <a:latin typeface="Calibri"/>
                <a:ea typeface="Calibri"/>
                <a:cs typeface="Calibri"/>
                <a:sym typeface="Calibri"/>
              </a:rPr>
              <a:t>3-dimensional formative and end-of-unit assessments </a:t>
            </a:r>
            <a:endParaRPr sz="1600" b="1" dirty="0">
              <a:latin typeface="Calibri"/>
              <a:ea typeface="Calibri"/>
              <a:cs typeface="Calibri"/>
              <a:sym typeface="Calibri"/>
            </a:endParaRPr>
          </a:p>
          <a:p>
            <a:pPr marL="342891" marR="0" lvl="0" indent="-234940" algn="l" rtl="0">
              <a:spcBef>
                <a:spcPts val="600"/>
              </a:spcBef>
              <a:spcAft>
                <a:spcPts val="0"/>
              </a:spcAft>
              <a:buClr>
                <a:schemeClr val="dk1"/>
              </a:buClr>
              <a:buSzPts val="1200"/>
              <a:buFont typeface="Arial"/>
              <a:buChar char="●"/>
            </a:pPr>
            <a:r>
              <a:rPr lang="en" sz="1600" b="0" i="0" u="none" strike="noStrike" cap="none" dirty="0">
                <a:solidFill>
                  <a:schemeClr val="dk1"/>
                </a:solidFill>
                <a:latin typeface="Calibri"/>
                <a:ea typeface="Calibri"/>
                <a:cs typeface="Calibri"/>
                <a:sym typeface="Calibri"/>
              </a:rPr>
              <a:t>Engage </a:t>
            </a:r>
            <a:r>
              <a:rPr lang="en" sz="1600" b="1" i="0" u="none" strike="noStrike" cap="none" dirty="0">
                <a:solidFill>
                  <a:schemeClr val="dk1"/>
                </a:solidFill>
                <a:latin typeface="Calibri"/>
                <a:ea typeface="Calibri"/>
                <a:cs typeface="Calibri"/>
                <a:sym typeface="Calibri"/>
              </a:rPr>
              <a:t>all</a:t>
            </a:r>
            <a:r>
              <a:rPr lang="en" sz="1600" b="0" i="0" u="none" strike="noStrike" cap="none" dirty="0">
                <a:solidFill>
                  <a:schemeClr val="dk1"/>
                </a:solidFill>
                <a:latin typeface="Calibri"/>
                <a:ea typeface="Calibri"/>
                <a:cs typeface="Calibri"/>
                <a:sym typeface="Calibri"/>
              </a:rPr>
              <a:t> students in </a:t>
            </a:r>
            <a:r>
              <a:rPr lang="en" sz="1600" b="1" i="0" u="none" strike="noStrike" cap="none" dirty="0">
                <a:solidFill>
                  <a:schemeClr val="dk1"/>
                </a:solidFill>
                <a:latin typeface="Calibri"/>
                <a:ea typeface="Calibri"/>
                <a:cs typeface="Calibri"/>
                <a:sym typeface="Calibri"/>
              </a:rPr>
              <a:t>sensemaking</a:t>
            </a:r>
            <a:endParaRPr sz="1600" b="0" i="0" u="none" strike="noStrike" cap="none" dirty="0">
              <a:solidFill>
                <a:schemeClr val="dk1"/>
              </a:solidFill>
              <a:latin typeface="Calibri"/>
              <a:ea typeface="Calibri"/>
              <a:cs typeface="Calibri"/>
              <a:sym typeface="Calibri"/>
            </a:endParaRPr>
          </a:p>
          <a:p>
            <a:pPr marL="342891" marR="0" lvl="4" indent="-234941" algn="l" rtl="0">
              <a:spcBef>
                <a:spcPts val="600"/>
              </a:spcBef>
              <a:spcAft>
                <a:spcPts val="0"/>
              </a:spcAft>
              <a:buClr>
                <a:schemeClr val="dk1"/>
              </a:buClr>
              <a:buSzPts val="1200"/>
              <a:buFont typeface="Arial"/>
              <a:buChar char="●"/>
            </a:pPr>
            <a:r>
              <a:rPr lang="en" sz="1600" b="0" i="0" u="none" strike="noStrike" cap="none" dirty="0">
                <a:solidFill>
                  <a:schemeClr val="dk1"/>
                </a:solidFill>
                <a:latin typeface="Calibri"/>
                <a:ea typeface="Calibri"/>
                <a:cs typeface="Calibri"/>
                <a:sym typeface="Calibri"/>
              </a:rPr>
              <a:t>Use language literacy and mathematical tools to develop </a:t>
            </a:r>
            <a:r>
              <a:rPr lang="en" sz="1600" b="1" i="0" u="none" strike="noStrike" cap="none" dirty="0">
                <a:solidFill>
                  <a:schemeClr val="dk1"/>
                </a:solidFill>
                <a:latin typeface="Calibri"/>
                <a:ea typeface="Calibri"/>
                <a:cs typeface="Calibri"/>
                <a:sym typeface="Calibri"/>
              </a:rPr>
              <a:t>usable science knowledge</a:t>
            </a:r>
            <a:endParaRPr sz="1600" b="0" i="0" u="none" strike="noStrike" cap="none" dirty="0">
              <a:solidFill>
                <a:schemeClr val="dk1"/>
              </a:solidFill>
              <a:latin typeface="Calibri"/>
              <a:ea typeface="Calibri"/>
              <a:cs typeface="Calibri"/>
              <a:sym typeface="Calibri"/>
            </a:endParaRPr>
          </a:p>
          <a:p>
            <a:pPr marL="342891" marR="0" lvl="0" indent="-234940" algn="l" rtl="0">
              <a:spcBef>
                <a:spcPts val="600"/>
              </a:spcBef>
              <a:spcAft>
                <a:spcPts val="0"/>
              </a:spcAft>
              <a:buClr>
                <a:srgbClr val="000000"/>
              </a:buClr>
              <a:buSzPts val="1200"/>
              <a:buFont typeface="Calibri"/>
              <a:buChar char="●"/>
            </a:pPr>
            <a:r>
              <a:rPr lang="en" sz="1600" b="0" i="0" u="none" strike="noStrike" cap="none" dirty="0">
                <a:solidFill>
                  <a:schemeClr val="dk1"/>
                </a:solidFill>
                <a:latin typeface="Calibri"/>
                <a:ea typeface="Calibri"/>
                <a:cs typeface="Calibri"/>
                <a:sym typeface="Calibri"/>
              </a:rPr>
              <a:t>Conduct an efficacy study for the 3rd-grade materials</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500" b="0" i="0" u="none" strike="noStrike" cap="none" dirty="0">
              <a:solidFill>
                <a:srgbClr val="000000"/>
              </a:solidFill>
              <a:latin typeface="Calibri"/>
              <a:ea typeface="Calibri"/>
              <a:cs typeface="Calibri"/>
              <a:sym typeface="Calibri"/>
            </a:endParaRPr>
          </a:p>
        </p:txBody>
      </p:sp>
      <p:sp>
        <p:nvSpPr>
          <p:cNvPr id="137" name="Google Shape;137;p22"/>
          <p:cNvSpPr txBox="1"/>
          <p:nvPr/>
        </p:nvSpPr>
        <p:spPr>
          <a:xfrm>
            <a:off x="211582" y="875877"/>
            <a:ext cx="5524500" cy="2943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r>
              <a:rPr lang="en" sz="2000" b="1" i="0" u="none" strike="noStrike" cap="none">
                <a:solidFill>
                  <a:schemeClr val="lt1"/>
                </a:solidFill>
                <a:latin typeface="Calibri"/>
                <a:ea typeface="Calibri"/>
                <a:cs typeface="Calibri"/>
                <a:sym typeface="Calibri"/>
              </a:rPr>
              <a:t>Multiple Literacies in Project-Based Learning</a:t>
            </a:r>
            <a:endParaRPr sz="2000" b="1"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81" descr="top-11.png"/>
          <p:cNvPicPr preferRelativeResize="0"/>
          <p:nvPr/>
        </p:nvPicPr>
        <p:blipFill rotWithShape="1">
          <a:blip r:embed="rId3">
            <a:alphaModFix/>
          </a:blip>
          <a:srcRect/>
          <a:stretch/>
        </p:blipFill>
        <p:spPr>
          <a:xfrm>
            <a:off x="0" y="0"/>
            <a:ext cx="6853237" cy="871712"/>
          </a:xfrm>
          <a:prstGeom prst="rect">
            <a:avLst/>
          </a:prstGeom>
          <a:noFill/>
          <a:ln>
            <a:noFill/>
          </a:ln>
        </p:spPr>
      </p:pic>
      <p:sp>
        <p:nvSpPr>
          <p:cNvPr id="489" name="Google Shape;489;p81"/>
          <p:cNvSpPr txBox="1">
            <a:spLocks noGrp="1"/>
          </p:cNvSpPr>
          <p:nvPr>
            <p:ph type="title"/>
          </p:nvPr>
        </p:nvSpPr>
        <p:spPr>
          <a:xfrm>
            <a:off x="169069" y="640134"/>
            <a:ext cx="6515100" cy="463050"/>
          </a:xfrm>
          <a:prstGeom prst="rect">
            <a:avLst/>
          </a:prstGeom>
          <a:noFill/>
          <a:ln>
            <a:noFill/>
          </a:ln>
        </p:spPr>
        <p:txBody>
          <a:bodyPr spcFirstLastPara="1" wrap="square" lIns="68569" tIns="68569" rIns="68569" bIns="68569" anchor="t" anchorCtr="0">
            <a:noAutofit/>
          </a:bodyPr>
          <a:lstStyle/>
          <a:p>
            <a:pPr>
              <a:buClr>
                <a:srgbClr val="000000"/>
              </a:buClr>
              <a:buSzPts val="900"/>
            </a:pPr>
            <a:r>
              <a:rPr lang="en-US" sz="2700" b="1">
                <a:solidFill>
                  <a:srgbClr val="18453B"/>
                </a:solidFill>
                <a:latin typeface="Arial"/>
                <a:ea typeface="Arial"/>
                <a:cs typeface="Arial"/>
                <a:sym typeface="Arial"/>
              </a:rPr>
              <a:t>Features of Project-Based Learning</a:t>
            </a:r>
            <a:endParaRPr/>
          </a:p>
        </p:txBody>
      </p:sp>
      <p:sp>
        <p:nvSpPr>
          <p:cNvPr id="490" name="Google Shape;490;p81"/>
          <p:cNvSpPr/>
          <p:nvPr/>
        </p:nvSpPr>
        <p:spPr>
          <a:xfrm>
            <a:off x="169069" y="1305889"/>
            <a:ext cx="4904325" cy="3924225"/>
          </a:xfrm>
          <a:prstGeom prst="rect">
            <a:avLst/>
          </a:prstGeom>
          <a:noFill/>
          <a:ln>
            <a:noFill/>
          </a:ln>
        </p:spPr>
        <p:txBody>
          <a:bodyPr spcFirstLastPara="1" wrap="square" lIns="68569" tIns="34275" rIns="68569" bIns="34275" anchor="t" anchorCtr="0">
            <a:noAutofit/>
          </a:bodyPr>
          <a:lstStyle/>
          <a:p>
            <a:pPr>
              <a:buSzPts val="550"/>
            </a:pPr>
            <a:r>
              <a:rPr lang="en-US" sz="1650" dirty="0">
                <a:latin typeface="Calibri"/>
                <a:ea typeface="Calibri"/>
                <a:cs typeface="Calibri"/>
                <a:sym typeface="Calibri"/>
              </a:rPr>
              <a:t>Pursue solution to a </a:t>
            </a:r>
            <a:r>
              <a:rPr lang="en-US" sz="1650" b="1" i="1" dirty="0">
                <a:latin typeface="Calibri"/>
                <a:ea typeface="Calibri"/>
                <a:cs typeface="Calibri"/>
                <a:sym typeface="Calibri"/>
              </a:rPr>
              <a:t>meaningful question (Driving Question).</a:t>
            </a:r>
            <a:endParaRPr sz="1050" dirty="0"/>
          </a:p>
          <a:p>
            <a:pPr>
              <a:buSzPts val="800"/>
            </a:pPr>
            <a:endParaRPr sz="600" b="1" i="1" dirty="0">
              <a:latin typeface="Calibri"/>
              <a:ea typeface="Calibri"/>
              <a:cs typeface="Calibri"/>
              <a:sym typeface="Calibri"/>
            </a:endParaRPr>
          </a:p>
          <a:p>
            <a:pPr>
              <a:buSzPts val="550"/>
            </a:pPr>
            <a:r>
              <a:rPr lang="en-US" sz="1650" dirty="0">
                <a:latin typeface="Calibri"/>
                <a:ea typeface="Calibri"/>
                <a:cs typeface="Calibri"/>
                <a:sym typeface="Calibri"/>
              </a:rPr>
              <a:t>Use big ideas to frame </a:t>
            </a:r>
            <a:r>
              <a:rPr lang="en-US" sz="1650" b="1" i="1" dirty="0">
                <a:latin typeface="Calibri"/>
                <a:ea typeface="Calibri"/>
                <a:cs typeface="Calibri"/>
                <a:sym typeface="Calibri"/>
              </a:rPr>
              <a:t>3-D learning goals</a:t>
            </a:r>
            <a:r>
              <a:rPr lang="en-US" sz="1650" dirty="0">
                <a:latin typeface="Calibri"/>
                <a:ea typeface="Calibri"/>
                <a:cs typeface="Calibri"/>
                <a:sym typeface="Calibri"/>
              </a:rPr>
              <a:t>.</a:t>
            </a:r>
            <a:endParaRPr sz="1050" dirty="0"/>
          </a:p>
          <a:p>
            <a:pPr>
              <a:buSzPts val="800"/>
            </a:pPr>
            <a:endParaRPr sz="600" i="1" dirty="0">
              <a:latin typeface="Calibri"/>
              <a:ea typeface="Calibri"/>
              <a:cs typeface="Calibri"/>
              <a:sym typeface="Calibri"/>
            </a:endParaRPr>
          </a:p>
          <a:p>
            <a:pPr>
              <a:buSzPts val="550"/>
            </a:pPr>
            <a:r>
              <a:rPr lang="en-US" sz="1650" dirty="0">
                <a:latin typeface="Calibri"/>
                <a:ea typeface="Calibri"/>
                <a:cs typeface="Calibri"/>
                <a:sym typeface="Calibri"/>
              </a:rPr>
              <a:t>Explore the question by participating in</a:t>
            </a:r>
            <a:r>
              <a:rPr lang="en-US" sz="1650" dirty="0">
                <a:solidFill>
                  <a:schemeClr val="dk1"/>
                </a:solidFill>
                <a:latin typeface="Calibri"/>
                <a:ea typeface="Calibri"/>
                <a:cs typeface="Calibri"/>
                <a:sym typeface="Calibri"/>
              </a:rPr>
              <a:t> </a:t>
            </a:r>
            <a:r>
              <a:rPr lang="en-US" sz="1650" b="1" i="1" dirty="0">
                <a:latin typeface="Calibri"/>
                <a:ea typeface="Calibri"/>
                <a:cs typeface="Calibri"/>
                <a:sym typeface="Calibri"/>
              </a:rPr>
              <a:t>scientific practices </a:t>
            </a:r>
            <a:r>
              <a:rPr lang="en-US" sz="1650" dirty="0">
                <a:solidFill>
                  <a:schemeClr val="dk1"/>
                </a:solidFill>
                <a:latin typeface="Calibri"/>
                <a:ea typeface="Calibri"/>
                <a:cs typeface="Calibri"/>
                <a:sym typeface="Calibri"/>
              </a:rPr>
              <a:t>to “</a:t>
            </a:r>
            <a:r>
              <a:rPr lang="en-US" sz="1650" b="1" dirty="0">
                <a:solidFill>
                  <a:schemeClr val="dk1"/>
                </a:solidFill>
                <a:latin typeface="Calibri"/>
                <a:ea typeface="Calibri"/>
                <a:cs typeface="Calibri"/>
                <a:sym typeface="Calibri"/>
              </a:rPr>
              <a:t>figure out</a:t>
            </a:r>
            <a:r>
              <a:rPr lang="en-US" sz="1650" dirty="0">
                <a:solidFill>
                  <a:schemeClr val="dk1"/>
                </a:solidFill>
                <a:latin typeface="Calibri"/>
                <a:ea typeface="Calibri"/>
                <a:cs typeface="Calibri"/>
                <a:sym typeface="Calibri"/>
              </a:rPr>
              <a:t>” why </a:t>
            </a:r>
            <a:r>
              <a:rPr lang="en-US" sz="1650" b="1" dirty="0">
                <a:solidFill>
                  <a:schemeClr val="dk1"/>
                </a:solidFill>
                <a:latin typeface="Calibri"/>
                <a:ea typeface="Calibri"/>
                <a:cs typeface="Calibri"/>
                <a:sym typeface="Calibri"/>
              </a:rPr>
              <a:t>phenomena</a:t>
            </a:r>
            <a:r>
              <a:rPr lang="en-US" sz="1650" dirty="0">
                <a:solidFill>
                  <a:schemeClr val="dk1"/>
                </a:solidFill>
                <a:latin typeface="Calibri"/>
                <a:ea typeface="Calibri"/>
                <a:cs typeface="Calibri"/>
                <a:sym typeface="Calibri"/>
              </a:rPr>
              <a:t> occurs and learn important </a:t>
            </a:r>
            <a:r>
              <a:rPr lang="en-US" sz="1650" b="1" dirty="0">
                <a:solidFill>
                  <a:schemeClr val="dk1"/>
                </a:solidFill>
                <a:latin typeface="Calibri"/>
                <a:ea typeface="Calibri"/>
                <a:cs typeface="Calibri"/>
                <a:sym typeface="Calibri"/>
              </a:rPr>
              <a:t>ideas</a:t>
            </a:r>
            <a:r>
              <a:rPr lang="en-US" sz="1650" dirty="0">
                <a:solidFill>
                  <a:schemeClr val="dk1"/>
                </a:solidFill>
                <a:latin typeface="Calibri"/>
                <a:ea typeface="Calibri"/>
                <a:cs typeface="Calibri"/>
                <a:sym typeface="Calibri"/>
              </a:rPr>
              <a:t> in the discipline.</a:t>
            </a:r>
            <a:endParaRPr sz="1050" dirty="0"/>
          </a:p>
          <a:p>
            <a:pPr>
              <a:buSzPts val="800"/>
            </a:pPr>
            <a:endParaRPr sz="600" dirty="0">
              <a:latin typeface="Calibri"/>
              <a:ea typeface="Calibri"/>
              <a:cs typeface="Calibri"/>
              <a:sym typeface="Calibri"/>
            </a:endParaRPr>
          </a:p>
          <a:p>
            <a:pPr>
              <a:buSzPts val="550"/>
            </a:pPr>
            <a:r>
              <a:rPr lang="en-US" sz="1650" dirty="0">
                <a:latin typeface="Calibri"/>
                <a:ea typeface="Calibri"/>
                <a:cs typeface="Calibri"/>
                <a:sym typeface="Calibri"/>
              </a:rPr>
              <a:t>Engage in </a:t>
            </a:r>
            <a:r>
              <a:rPr lang="en-US" sz="1650" b="1" i="1" dirty="0">
                <a:latin typeface="Calibri"/>
                <a:ea typeface="Calibri"/>
                <a:cs typeface="Calibri"/>
                <a:sym typeface="Calibri"/>
              </a:rPr>
              <a:t>collaborative</a:t>
            </a:r>
            <a:r>
              <a:rPr lang="en-US" sz="1650" dirty="0">
                <a:latin typeface="Calibri"/>
                <a:ea typeface="Calibri"/>
                <a:cs typeface="Calibri"/>
                <a:sym typeface="Calibri"/>
              </a:rPr>
              <a:t> </a:t>
            </a:r>
            <a:r>
              <a:rPr lang="en-US" sz="1650" b="1" i="1" dirty="0">
                <a:latin typeface="Calibri"/>
                <a:ea typeface="Calibri"/>
                <a:cs typeface="Calibri"/>
                <a:sym typeface="Calibri"/>
              </a:rPr>
              <a:t>activities</a:t>
            </a:r>
            <a:r>
              <a:rPr lang="en-US" sz="1650" dirty="0">
                <a:latin typeface="Calibri"/>
                <a:ea typeface="Calibri"/>
                <a:cs typeface="Calibri"/>
                <a:sym typeface="Calibri"/>
              </a:rPr>
              <a:t> to find solutions. </a:t>
            </a:r>
            <a:endParaRPr sz="1050" dirty="0"/>
          </a:p>
          <a:p>
            <a:pPr>
              <a:buSzPts val="800"/>
            </a:pPr>
            <a:endParaRPr sz="600" dirty="0">
              <a:latin typeface="Calibri"/>
              <a:ea typeface="Calibri"/>
              <a:cs typeface="Calibri"/>
              <a:sym typeface="Calibri"/>
            </a:endParaRPr>
          </a:p>
          <a:p>
            <a:pPr>
              <a:buSzPts val="550"/>
            </a:pPr>
            <a:r>
              <a:rPr lang="en-US" sz="1650" dirty="0">
                <a:latin typeface="Calibri"/>
                <a:ea typeface="Calibri"/>
                <a:cs typeface="Calibri"/>
                <a:sym typeface="Calibri"/>
              </a:rPr>
              <a:t>Use learning technologies and other </a:t>
            </a:r>
            <a:r>
              <a:rPr lang="en-US" sz="1650" b="1" i="1" dirty="0">
                <a:latin typeface="Calibri"/>
                <a:ea typeface="Calibri"/>
                <a:cs typeface="Calibri"/>
                <a:sym typeface="Calibri"/>
              </a:rPr>
              <a:t>scaffolds</a:t>
            </a:r>
            <a:r>
              <a:rPr lang="en-US" sz="1650" dirty="0">
                <a:latin typeface="Calibri"/>
                <a:ea typeface="Calibri"/>
                <a:cs typeface="Calibri"/>
                <a:sym typeface="Calibri"/>
              </a:rPr>
              <a:t> to help students participate in activities normally beyond their ability.</a:t>
            </a:r>
            <a:endParaRPr sz="1050" dirty="0"/>
          </a:p>
          <a:p>
            <a:pPr>
              <a:buSzPts val="800"/>
            </a:pPr>
            <a:endParaRPr sz="600" dirty="0">
              <a:latin typeface="Calibri"/>
              <a:ea typeface="Calibri"/>
              <a:cs typeface="Calibri"/>
              <a:sym typeface="Calibri"/>
            </a:endParaRPr>
          </a:p>
          <a:p>
            <a:pPr>
              <a:buSzPts val="550"/>
            </a:pPr>
            <a:r>
              <a:rPr lang="en-US" sz="1650" dirty="0">
                <a:latin typeface="Calibri"/>
                <a:ea typeface="Calibri"/>
                <a:cs typeface="Calibri"/>
                <a:sym typeface="Calibri"/>
              </a:rPr>
              <a:t>Create </a:t>
            </a:r>
            <a:r>
              <a:rPr lang="en-US" sz="1650" b="1" i="1" dirty="0">
                <a:latin typeface="Calibri"/>
                <a:ea typeface="Calibri"/>
                <a:cs typeface="Calibri"/>
                <a:sym typeface="Calibri"/>
              </a:rPr>
              <a:t>artifacts</a:t>
            </a:r>
            <a:r>
              <a:rPr lang="en-US" sz="1650" dirty="0">
                <a:latin typeface="Calibri"/>
                <a:ea typeface="Calibri"/>
                <a:cs typeface="Calibri"/>
                <a:sym typeface="Calibri"/>
              </a:rPr>
              <a:t> – tangible products –  that address the driving question and represent student knowledge.</a:t>
            </a:r>
            <a:endParaRPr sz="1050" dirty="0"/>
          </a:p>
        </p:txBody>
      </p:sp>
      <p:pic>
        <p:nvPicPr>
          <p:cNvPr id="491" name="Google Shape;491;p81"/>
          <p:cNvPicPr preferRelativeResize="0"/>
          <p:nvPr/>
        </p:nvPicPr>
        <p:blipFill rotWithShape="1">
          <a:blip r:embed="rId4">
            <a:alphaModFix/>
          </a:blip>
          <a:srcRect l="-721" t="11939" r="28540" b="19247"/>
          <a:stretch/>
        </p:blipFill>
        <p:spPr>
          <a:xfrm>
            <a:off x="5222456" y="1466050"/>
            <a:ext cx="1534397" cy="2179347"/>
          </a:xfrm>
          <a:prstGeom prst="rect">
            <a:avLst/>
          </a:prstGeom>
          <a:noFill/>
          <a:ln>
            <a:noFill/>
          </a:ln>
        </p:spPr>
      </p:pic>
      <p:pic>
        <p:nvPicPr>
          <p:cNvPr id="492" name="Google Shape;492;p81"/>
          <p:cNvPicPr preferRelativeResize="0"/>
          <p:nvPr/>
        </p:nvPicPr>
        <p:blipFill rotWithShape="1">
          <a:blip r:embed="rId5">
            <a:alphaModFix/>
          </a:blip>
          <a:srcRect r="22215" b="40740"/>
          <a:stretch/>
        </p:blipFill>
        <p:spPr>
          <a:xfrm>
            <a:off x="4959353" y="3345364"/>
            <a:ext cx="1703602" cy="1641750"/>
          </a:xfrm>
          <a:prstGeom prst="rect">
            <a:avLst/>
          </a:prstGeom>
          <a:noFill/>
          <a:ln>
            <a:noFill/>
          </a:ln>
        </p:spPr>
      </p:pic>
      <p:pic>
        <p:nvPicPr>
          <p:cNvPr id="8" name="Google Shape;21;p3">
            <a:extLst>
              <a:ext uri="{FF2B5EF4-FFF2-40B4-BE49-F238E27FC236}">
                <a16:creationId xmlns:a16="http://schemas.microsoft.com/office/drawing/2014/main" id="{1FA97426-9FD1-AA41-AF4B-BC6DE688284A}"/>
              </a:ext>
            </a:extLst>
          </p:cNvPr>
          <p:cNvPicPr preferRelativeResize="0"/>
          <p:nvPr/>
        </p:nvPicPr>
        <p:blipFill>
          <a:blip r:embed="rId6">
            <a:alphaModFix/>
          </a:blip>
          <a:stretch>
            <a:fillRect/>
          </a:stretch>
        </p:blipFill>
        <p:spPr>
          <a:xfrm>
            <a:off x="5189696" y="39535"/>
            <a:ext cx="1599917" cy="4754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8"/>
          <p:cNvSpPr txBox="1">
            <a:spLocks noGrp="1"/>
          </p:cNvSpPr>
          <p:nvPr>
            <p:ph type="title"/>
          </p:nvPr>
        </p:nvSpPr>
        <p:spPr>
          <a:xfrm>
            <a:off x="86288" y="106233"/>
            <a:ext cx="6610145" cy="640080"/>
          </a:xfrm>
          <a:prstGeom prst="rect">
            <a:avLst/>
          </a:prstGeom>
          <a:solidFill>
            <a:srgbClr val="00B451"/>
          </a:solidFill>
          <a:ln w="9525" cap="flat" cmpd="sng">
            <a:solidFill>
              <a:srgbClr val="000000"/>
            </a:solidFill>
            <a:prstDash val="solid"/>
            <a:round/>
            <a:headEnd type="none" w="sm" len="sm"/>
            <a:tailEnd type="none" w="sm" len="sm"/>
          </a:ln>
        </p:spPr>
        <p:txBody>
          <a:bodyPr spcFirstLastPara="1" wrap="square" lIns="68569" tIns="68569" rIns="68569" bIns="68569" anchor="t" anchorCtr="0">
            <a:noAutofit/>
          </a:bodyPr>
          <a:lstStyle/>
          <a:p>
            <a:pPr algn="l"/>
            <a:r>
              <a:rPr lang="en-US" sz="3200" b="1" dirty="0"/>
              <a:t>Grade 3 Overview</a:t>
            </a:r>
            <a:br>
              <a:rPr lang="en-US" sz="4000" b="1" dirty="0"/>
            </a:br>
            <a:endParaRPr sz="4000" b="1" dirty="0"/>
          </a:p>
        </p:txBody>
      </p:sp>
      <p:sp>
        <p:nvSpPr>
          <p:cNvPr id="564" name="Google Shape;564;p88"/>
          <p:cNvSpPr/>
          <p:nvPr/>
        </p:nvSpPr>
        <p:spPr>
          <a:xfrm>
            <a:off x="-37322" y="795100"/>
            <a:ext cx="1698075" cy="2538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Clr>
                <a:schemeClr val="dk1"/>
              </a:buClr>
              <a:buSzPts val="1100"/>
            </a:pPr>
            <a:r>
              <a:rPr lang="en-US" sz="1350" b="1">
                <a:solidFill>
                  <a:schemeClr val="dk1"/>
                </a:solidFill>
              </a:rPr>
              <a:t>Why do we see so many squirrels but can’t find any Stegosauruses?</a:t>
            </a:r>
            <a:r>
              <a:rPr lang="en-US" sz="1800">
                <a:solidFill>
                  <a:schemeClr val="dk1"/>
                </a:solidFill>
              </a:rPr>
              <a:t>Energy and </a:t>
            </a:r>
            <a:endParaRPr sz="1050"/>
          </a:p>
        </p:txBody>
      </p:sp>
      <p:sp>
        <p:nvSpPr>
          <p:cNvPr id="565" name="Google Shape;565;p88"/>
          <p:cNvSpPr/>
          <p:nvPr/>
        </p:nvSpPr>
        <p:spPr>
          <a:xfrm>
            <a:off x="1660754" y="795100"/>
            <a:ext cx="1698075" cy="2538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566" name="Google Shape;566;p88"/>
          <p:cNvSpPr/>
          <p:nvPr/>
        </p:nvSpPr>
        <p:spPr>
          <a:xfrm>
            <a:off x="5056904" y="795100"/>
            <a:ext cx="1698075" cy="2538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567" name="Google Shape;567;p88"/>
          <p:cNvSpPr/>
          <p:nvPr/>
        </p:nvSpPr>
        <p:spPr>
          <a:xfrm>
            <a:off x="3330254" y="795100"/>
            <a:ext cx="1698075" cy="2538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568" name="Google Shape;568;p88"/>
          <p:cNvSpPr txBox="1"/>
          <p:nvPr/>
        </p:nvSpPr>
        <p:spPr>
          <a:xfrm>
            <a:off x="-17859" y="2905300"/>
            <a:ext cx="1698075" cy="447975"/>
          </a:xfrm>
          <a:prstGeom prst="rect">
            <a:avLst/>
          </a:prstGeom>
          <a:noFill/>
          <a:ln>
            <a:noFill/>
          </a:ln>
        </p:spPr>
        <p:txBody>
          <a:bodyPr spcFirstLastPara="1" wrap="square" lIns="68569" tIns="68569" rIns="68569" bIns="68569" anchor="t" anchorCtr="0">
            <a:noAutofit/>
          </a:bodyPr>
          <a:lstStyle/>
          <a:p>
            <a:r>
              <a:rPr lang="en-US" sz="1050"/>
              <a:t>     Structure of Traits</a:t>
            </a:r>
            <a:endParaRPr sz="1050"/>
          </a:p>
        </p:txBody>
      </p:sp>
      <p:sp>
        <p:nvSpPr>
          <p:cNvPr id="569" name="Google Shape;569;p88"/>
          <p:cNvSpPr txBox="1"/>
          <p:nvPr/>
        </p:nvSpPr>
        <p:spPr>
          <a:xfrm>
            <a:off x="1643850" y="2905300"/>
            <a:ext cx="1698075" cy="447975"/>
          </a:xfrm>
          <a:prstGeom prst="rect">
            <a:avLst/>
          </a:prstGeom>
          <a:noFill/>
          <a:ln>
            <a:noFill/>
          </a:ln>
        </p:spPr>
        <p:txBody>
          <a:bodyPr spcFirstLastPara="1" wrap="square" lIns="68569" tIns="68569" rIns="68569" bIns="68569" anchor="t" anchorCtr="0">
            <a:noAutofit/>
          </a:bodyPr>
          <a:lstStyle/>
          <a:p>
            <a:r>
              <a:rPr lang="en-US" sz="1050" dirty="0"/>
              <a:t>   Designing for Structure</a:t>
            </a:r>
            <a:endParaRPr sz="1050" dirty="0"/>
          </a:p>
        </p:txBody>
      </p:sp>
      <p:sp>
        <p:nvSpPr>
          <p:cNvPr id="570" name="Google Shape;570;p88"/>
          <p:cNvSpPr txBox="1"/>
          <p:nvPr/>
        </p:nvSpPr>
        <p:spPr>
          <a:xfrm>
            <a:off x="3358838" y="2905300"/>
            <a:ext cx="1698075" cy="447975"/>
          </a:xfrm>
          <a:prstGeom prst="rect">
            <a:avLst/>
          </a:prstGeom>
          <a:noFill/>
          <a:ln>
            <a:noFill/>
          </a:ln>
        </p:spPr>
        <p:txBody>
          <a:bodyPr spcFirstLastPara="1" wrap="square" lIns="68569" tIns="68569" rIns="68569" bIns="68569" anchor="t" anchorCtr="0">
            <a:noAutofit/>
          </a:bodyPr>
          <a:lstStyle/>
          <a:p>
            <a:r>
              <a:rPr lang="en-US" sz="1050"/>
              <a:t>     Function of Traits</a:t>
            </a:r>
            <a:endParaRPr sz="1050"/>
          </a:p>
        </p:txBody>
      </p:sp>
      <p:sp>
        <p:nvSpPr>
          <p:cNvPr id="571" name="Google Shape;571;p88"/>
          <p:cNvSpPr txBox="1"/>
          <p:nvPr/>
        </p:nvSpPr>
        <p:spPr>
          <a:xfrm>
            <a:off x="5073825" y="2905300"/>
            <a:ext cx="1874475" cy="447975"/>
          </a:xfrm>
          <a:prstGeom prst="rect">
            <a:avLst/>
          </a:prstGeom>
          <a:noFill/>
          <a:ln>
            <a:noFill/>
          </a:ln>
        </p:spPr>
        <p:txBody>
          <a:bodyPr spcFirstLastPara="1" wrap="square" lIns="68569" tIns="68569" rIns="68569" bIns="68569" anchor="t" anchorCtr="0">
            <a:noAutofit/>
          </a:bodyPr>
          <a:lstStyle/>
          <a:p>
            <a:r>
              <a:rPr lang="en-US" sz="1050"/>
              <a:t>    Designing for Function</a:t>
            </a:r>
            <a:endParaRPr sz="1050"/>
          </a:p>
        </p:txBody>
      </p:sp>
      <p:pic>
        <p:nvPicPr>
          <p:cNvPr id="572" name="Google Shape;572;p88"/>
          <p:cNvPicPr preferRelativeResize="0"/>
          <p:nvPr/>
        </p:nvPicPr>
        <p:blipFill>
          <a:blip r:embed="rId3">
            <a:alphaModFix/>
          </a:blip>
          <a:stretch>
            <a:fillRect/>
          </a:stretch>
        </p:blipFill>
        <p:spPr>
          <a:xfrm>
            <a:off x="-44579" y="1360651"/>
            <a:ext cx="1751531" cy="1447100"/>
          </a:xfrm>
          <a:prstGeom prst="rect">
            <a:avLst/>
          </a:prstGeom>
          <a:noFill/>
          <a:ln>
            <a:noFill/>
          </a:ln>
        </p:spPr>
      </p:pic>
      <p:pic>
        <p:nvPicPr>
          <p:cNvPr id="573" name="Google Shape;573;p88"/>
          <p:cNvPicPr preferRelativeResize="0"/>
          <p:nvPr/>
        </p:nvPicPr>
        <p:blipFill>
          <a:blip r:embed="rId4">
            <a:alphaModFix/>
          </a:blip>
          <a:stretch>
            <a:fillRect/>
          </a:stretch>
        </p:blipFill>
        <p:spPr>
          <a:xfrm>
            <a:off x="3027825" y="1360650"/>
            <a:ext cx="2029089" cy="1085325"/>
          </a:xfrm>
          <a:prstGeom prst="rect">
            <a:avLst/>
          </a:prstGeom>
          <a:noFill/>
          <a:ln>
            <a:noFill/>
          </a:ln>
        </p:spPr>
      </p:pic>
      <p:pic>
        <p:nvPicPr>
          <p:cNvPr id="574" name="Google Shape;574;p88"/>
          <p:cNvPicPr preferRelativeResize="0"/>
          <p:nvPr/>
        </p:nvPicPr>
        <p:blipFill>
          <a:blip r:embed="rId5">
            <a:alphaModFix/>
          </a:blip>
          <a:stretch>
            <a:fillRect/>
          </a:stretch>
        </p:blipFill>
        <p:spPr>
          <a:xfrm>
            <a:off x="1730053" y="1360650"/>
            <a:ext cx="1577105" cy="1447100"/>
          </a:xfrm>
          <a:prstGeom prst="rect">
            <a:avLst/>
          </a:prstGeom>
          <a:noFill/>
          <a:ln>
            <a:noFill/>
          </a:ln>
        </p:spPr>
      </p:pic>
      <p:pic>
        <p:nvPicPr>
          <p:cNvPr id="575" name="Google Shape;575;p88"/>
          <p:cNvPicPr preferRelativeResize="0"/>
          <p:nvPr/>
        </p:nvPicPr>
        <p:blipFill>
          <a:blip r:embed="rId6">
            <a:alphaModFix/>
          </a:blip>
          <a:stretch>
            <a:fillRect/>
          </a:stretch>
        </p:blipFill>
        <p:spPr>
          <a:xfrm>
            <a:off x="5040554" y="1360625"/>
            <a:ext cx="1714425" cy="1447100"/>
          </a:xfrm>
          <a:prstGeom prst="rect">
            <a:avLst/>
          </a:prstGeom>
          <a:noFill/>
          <a:ln>
            <a:noFill/>
          </a:ln>
        </p:spPr>
      </p:pic>
      <p:sp>
        <p:nvSpPr>
          <p:cNvPr id="576" name="Google Shape;576;p88"/>
          <p:cNvSpPr/>
          <p:nvPr/>
        </p:nvSpPr>
        <p:spPr>
          <a:xfrm>
            <a:off x="86288" y="3342443"/>
            <a:ext cx="6685425" cy="8820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r>
              <a:rPr lang="en-US" sz="1800" dirty="0"/>
              <a:t>       Structure and Function</a:t>
            </a:r>
            <a:r>
              <a:rPr lang="en-US" sz="1800" dirty="0">
                <a:solidFill>
                  <a:schemeClr val="dk1"/>
                </a:solidFill>
              </a:rPr>
              <a:t> as the Crosscutting Concept</a:t>
            </a:r>
            <a:endParaRPr sz="1800" dirty="0"/>
          </a:p>
        </p:txBody>
      </p:sp>
      <p:sp>
        <p:nvSpPr>
          <p:cNvPr id="577" name="Google Shape;577;p88"/>
          <p:cNvSpPr/>
          <p:nvPr/>
        </p:nvSpPr>
        <p:spPr>
          <a:xfrm>
            <a:off x="86288" y="3887992"/>
            <a:ext cx="6685425" cy="882000"/>
          </a:xfrm>
          <a:prstGeom prst="rightArrow">
            <a:avLst>
              <a:gd name="adj1" fmla="val 50000"/>
              <a:gd name="adj2" fmla="val 50000"/>
            </a:avLst>
          </a:prstGeom>
          <a:solidFill>
            <a:schemeClr val="bg2">
              <a:lumMod val="40000"/>
              <a:lumOff val="60000"/>
            </a:schemeClr>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r>
              <a:rPr lang="en-US" sz="1800" dirty="0"/>
              <a:t>        Developing Models as the Scientific Practice</a:t>
            </a:r>
            <a:endParaRPr sz="1800" dirty="0"/>
          </a:p>
        </p:txBody>
      </p:sp>
      <p:sp>
        <p:nvSpPr>
          <p:cNvPr id="578" name="Google Shape;578;p88"/>
          <p:cNvSpPr/>
          <p:nvPr/>
        </p:nvSpPr>
        <p:spPr>
          <a:xfrm>
            <a:off x="86288" y="4480450"/>
            <a:ext cx="6685425" cy="882000"/>
          </a:xfrm>
          <a:prstGeom prst="rightArrow">
            <a:avLst>
              <a:gd name="adj1" fmla="val 50000"/>
              <a:gd name="adj2" fmla="val 50000"/>
            </a:avLst>
          </a:prstGeom>
          <a:solidFill>
            <a:schemeClr val="bg2">
              <a:lumMod val="40000"/>
              <a:lumOff val="60000"/>
            </a:schemeClr>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r>
              <a:rPr lang="en-US" sz="1800" dirty="0"/>
              <a:t>       Developing Claims with Evidence as Scientific Practice</a:t>
            </a: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160"/>
          <p:cNvSpPr txBox="1">
            <a:spLocks noGrp="1"/>
          </p:cNvSpPr>
          <p:nvPr>
            <p:ph type="title"/>
          </p:nvPr>
        </p:nvSpPr>
        <p:spPr>
          <a:xfrm>
            <a:off x="302495" y="264057"/>
            <a:ext cx="6248250" cy="317925"/>
          </a:xfrm>
          <a:prstGeom prst="rect">
            <a:avLst/>
          </a:prstGeom>
          <a:solidFill>
            <a:schemeClr val="accent1"/>
          </a:solidFill>
          <a:ln>
            <a:noFill/>
          </a:ln>
        </p:spPr>
        <p:txBody>
          <a:bodyPr spcFirstLastPara="1" wrap="square" lIns="51413" tIns="25706" rIns="51413" bIns="25706" anchor="t" anchorCtr="0">
            <a:noAutofit/>
          </a:bodyPr>
          <a:lstStyle/>
          <a:p>
            <a:pPr>
              <a:buClr>
                <a:schemeClr val="lt1"/>
              </a:buClr>
              <a:buSzPts val="608"/>
            </a:pPr>
            <a:r>
              <a:rPr lang="en-US" sz="1823" b="1">
                <a:solidFill>
                  <a:schemeClr val="lt1"/>
                </a:solidFill>
              </a:rPr>
              <a:t>Grade 3 Overview</a:t>
            </a:r>
            <a:endParaRPr/>
          </a:p>
        </p:txBody>
      </p:sp>
      <p:graphicFrame>
        <p:nvGraphicFramePr>
          <p:cNvPr id="1225" name="Google Shape;1225;p160"/>
          <p:cNvGraphicFramePr/>
          <p:nvPr>
            <p:extLst>
              <p:ext uri="{D42A27DB-BD31-4B8C-83A1-F6EECF244321}">
                <p14:modId xmlns:p14="http://schemas.microsoft.com/office/powerpoint/2010/main" val="3333366939"/>
              </p:ext>
            </p:extLst>
          </p:nvPr>
        </p:nvGraphicFramePr>
        <p:xfrm>
          <a:off x="312801" y="610636"/>
          <a:ext cx="6232350" cy="4121308"/>
        </p:xfrm>
        <a:graphic>
          <a:graphicData uri="http://schemas.openxmlformats.org/drawingml/2006/table">
            <a:tbl>
              <a:tblPr>
                <a:noFill/>
              </a:tblPr>
              <a:tblGrid>
                <a:gridCol w="3880406">
                  <a:extLst>
                    <a:ext uri="{9D8B030D-6E8A-4147-A177-3AD203B41FA5}">
                      <a16:colId xmlns:a16="http://schemas.microsoft.com/office/drawing/2014/main" val="20000"/>
                    </a:ext>
                  </a:extLst>
                </a:gridCol>
                <a:gridCol w="2351944">
                  <a:extLst>
                    <a:ext uri="{9D8B030D-6E8A-4147-A177-3AD203B41FA5}">
                      <a16:colId xmlns:a16="http://schemas.microsoft.com/office/drawing/2014/main" val="20001"/>
                    </a:ext>
                  </a:extLst>
                </a:gridCol>
              </a:tblGrid>
              <a:tr h="380119">
                <a:tc>
                  <a:txBody>
                    <a:bodyPr/>
                    <a:lstStyle/>
                    <a:p>
                      <a:pPr marL="0" marR="0" lvl="0" indent="0" algn="ctr" rtl="0">
                        <a:lnSpc>
                          <a:spcPct val="100000"/>
                        </a:lnSpc>
                        <a:spcBef>
                          <a:spcPts val="0"/>
                        </a:spcBef>
                        <a:spcAft>
                          <a:spcPts val="0"/>
                        </a:spcAft>
                        <a:buClr>
                          <a:srgbClr val="000000"/>
                        </a:buClr>
                        <a:buSzPts val="500"/>
                        <a:buFont typeface="Arial"/>
                        <a:buNone/>
                      </a:pPr>
                      <a:r>
                        <a:rPr lang="en-US" sz="1500" b="1" u="none" strike="noStrike" cap="none" dirty="0">
                          <a:solidFill>
                            <a:srgbClr val="000000"/>
                          </a:solidFill>
                          <a:latin typeface="Arial"/>
                          <a:ea typeface="Arial"/>
                          <a:cs typeface="Arial"/>
                          <a:sym typeface="Arial"/>
                        </a:rPr>
                        <a:t>Driving Questions</a:t>
                      </a:r>
                      <a:endParaRPr sz="1100" dirty="0"/>
                    </a:p>
                  </a:txBody>
                  <a:tcPr marL="37500" marR="37500" marT="37500" marB="37500" anchor="ctr">
                    <a:solidFill>
                      <a:srgbClr val="93B3D7"/>
                    </a:solidFill>
                  </a:tcPr>
                </a:tc>
                <a:tc>
                  <a:txBody>
                    <a:bodyPr/>
                    <a:lstStyle/>
                    <a:p>
                      <a:pPr marL="0" marR="0" lvl="0" indent="0" algn="ctr" rtl="0">
                        <a:lnSpc>
                          <a:spcPct val="100000"/>
                        </a:lnSpc>
                        <a:spcBef>
                          <a:spcPts val="0"/>
                        </a:spcBef>
                        <a:spcAft>
                          <a:spcPts val="0"/>
                        </a:spcAft>
                        <a:buClr>
                          <a:srgbClr val="000000"/>
                        </a:buClr>
                        <a:buSzPts val="500"/>
                        <a:buFont typeface="Arial"/>
                        <a:buNone/>
                      </a:pPr>
                      <a:r>
                        <a:rPr lang="en-US" sz="1500" b="1" u="none" strike="noStrike" cap="none">
                          <a:solidFill>
                            <a:srgbClr val="000000"/>
                          </a:solidFill>
                          <a:latin typeface="Arial"/>
                          <a:ea typeface="Arial"/>
                          <a:cs typeface="Arial"/>
                          <a:sym typeface="Arial"/>
                        </a:rPr>
                        <a:t>Major Big Ideas</a:t>
                      </a:r>
                      <a:endParaRPr sz="1100"/>
                    </a:p>
                  </a:txBody>
                  <a:tcPr marL="37500" marR="37500" marT="37500" marB="37500" anchor="ctr">
                    <a:solidFill>
                      <a:srgbClr val="93B3D7"/>
                    </a:solidFill>
                  </a:tcPr>
                </a:tc>
                <a:extLst>
                  <a:ext uri="{0D108BD9-81ED-4DB2-BD59-A6C34878D82A}">
                    <a16:rowId xmlns:a16="http://schemas.microsoft.com/office/drawing/2014/main" val="10000"/>
                  </a:ext>
                </a:extLst>
              </a:tr>
              <a:tr h="691519">
                <a:tc>
                  <a:txBody>
                    <a:bodyPr/>
                    <a:lstStyle/>
                    <a:p>
                      <a:pPr marL="0" marR="0" lvl="0" indent="0" algn="l" rtl="0">
                        <a:lnSpc>
                          <a:spcPct val="100000"/>
                        </a:lnSpc>
                        <a:spcBef>
                          <a:spcPts val="0"/>
                        </a:spcBef>
                        <a:spcAft>
                          <a:spcPts val="0"/>
                        </a:spcAft>
                        <a:buClr>
                          <a:srgbClr val="000000"/>
                        </a:buClr>
                        <a:buSzPts val="450"/>
                        <a:buFont typeface="Arial"/>
                        <a:buNone/>
                      </a:pPr>
                      <a:r>
                        <a:rPr lang="en-US" sz="1400" b="1" u="none" strike="noStrike" cap="none" dirty="0">
                          <a:solidFill>
                            <a:srgbClr val="000000"/>
                          </a:solidFill>
                          <a:latin typeface="Arial"/>
                          <a:ea typeface="Arial"/>
                          <a:cs typeface="Arial"/>
                          <a:sym typeface="Arial"/>
                        </a:rPr>
                        <a:t>Why do I see so many squirrels but I can’t find any stegosauruses?</a:t>
                      </a:r>
                      <a:endParaRPr sz="1100" dirty="0"/>
                    </a:p>
                  </a:txBody>
                  <a:tcPr marL="37500" marR="37500" marT="37500" marB="37500" anchor="ctr">
                    <a:solidFill>
                      <a:srgbClr val="DDF2FF"/>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1" u="none" strike="noStrike" cap="none">
                          <a:solidFill>
                            <a:srgbClr val="000000"/>
                          </a:solidFill>
                          <a:latin typeface="Arial"/>
                          <a:ea typeface="Arial"/>
                          <a:cs typeface="Arial"/>
                          <a:sym typeface="Arial"/>
                        </a:rPr>
                        <a:t>Animal Adaptations/</a:t>
                      </a:r>
                      <a:endParaRPr sz="1100"/>
                    </a:p>
                    <a:p>
                      <a:pPr marL="0" marR="0" lvl="0" indent="0" algn="l" rtl="0">
                        <a:lnSpc>
                          <a:spcPct val="100000"/>
                        </a:lnSpc>
                        <a:spcBef>
                          <a:spcPts val="0"/>
                        </a:spcBef>
                        <a:spcAft>
                          <a:spcPts val="0"/>
                        </a:spcAft>
                        <a:buClr>
                          <a:srgbClr val="000000"/>
                        </a:buClr>
                        <a:buSzPts val="450"/>
                        <a:buFont typeface="Arial"/>
                        <a:buNone/>
                      </a:pPr>
                      <a:r>
                        <a:rPr lang="en-US" sz="1400" b="1" u="none" strike="noStrike" cap="none">
                          <a:solidFill>
                            <a:srgbClr val="000000"/>
                          </a:solidFill>
                          <a:latin typeface="Arial"/>
                          <a:ea typeface="Arial"/>
                          <a:cs typeface="Arial"/>
                          <a:sym typeface="Arial"/>
                        </a:rPr>
                        <a:t>Survival/Climate</a:t>
                      </a:r>
                      <a:endParaRPr sz="1100"/>
                    </a:p>
                  </a:txBody>
                  <a:tcPr marL="37500" marR="37500" marT="37500" marB="37500" anchor="ctr">
                    <a:solidFill>
                      <a:srgbClr val="DDF2FF"/>
                    </a:solidFill>
                  </a:tcPr>
                </a:tc>
                <a:extLst>
                  <a:ext uri="{0D108BD9-81ED-4DB2-BD59-A6C34878D82A}">
                    <a16:rowId xmlns:a16="http://schemas.microsoft.com/office/drawing/2014/main" val="10001"/>
                  </a:ext>
                </a:extLst>
              </a:tr>
              <a:tr h="720094">
                <a:tc>
                  <a:txBody>
                    <a:bodyPr/>
                    <a:lstStyle/>
                    <a:p>
                      <a:pPr marL="0" marR="0" lvl="0" indent="0" algn="l" rtl="0">
                        <a:lnSpc>
                          <a:spcPct val="100000"/>
                        </a:lnSpc>
                        <a:spcBef>
                          <a:spcPts val="0"/>
                        </a:spcBef>
                        <a:spcAft>
                          <a:spcPts val="0"/>
                        </a:spcAft>
                        <a:buClr>
                          <a:schemeClr val="dk1"/>
                        </a:buClr>
                        <a:buSzPts val="450"/>
                        <a:buFont typeface="Arial"/>
                        <a:buNone/>
                      </a:pPr>
                      <a:r>
                        <a:rPr lang="en-US" sz="1400" b="1" u="none" strike="noStrike" cap="none" dirty="0">
                          <a:solidFill>
                            <a:schemeClr val="dk1"/>
                          </a:solidFill>
                          <a:latin typeface="Arial"/>
                          <a:ea typeface="Arial"/>
                          <a:cs typeface="Arial"/>
                          <a:sym typeface="Arial"/>
                        </a:rPr>
                        <a:t>How can we design fun moving toys that other kids can build?</a:t>
                      </a:r>
                      <a:endParaRPr sz="1100" dirty="0"/>
                    </a:p>
                  </a:txBody>
                  <a:tcPr marL="37500" marR="37500" marT="37500" marB="37500" anchor="ctr">
                    <a:solidFill>
                      <a:srgbClr val="DAE5F1"/>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1" u="none" strike="noStrike" cap="none">
                          <a:solidFill>
                            <a:srgbClr val="000000"/>
                          </a:solidFill>
                          <a:latin typeface="Arial"/>
                          <a:ea typeface="Arial"/>
                          <a:cs typeface="Arial"/>
                          <a:sym typeface="Arial"/>
                        </a:rPr>
                        <a:t>Force and Motion</a:t>
                      </a:r>
                      <a:endParaRPr sz="1100"/>
                    </a:p>
                    <a:p>
                      <a:pPr marL="0" marR="0" lvl="0" indent="0" algn="l" rtl="0">
                        <a:lnSpc>
                          <a:spcPct val="100000"/>
                        </a:lnSpc>
                        <a:spcBef>
                          <a:spcPts val="0"/>
                        </a:spcBef>
                        <a:spcAft>
                          <a:spcPts val="0"/>
                        </a:spcAft>
                        <a:buClr>
                          <a:srgbClr val="000000"/>
                        </a:buClr>
                        <a:buSzPts val="450"/>
                        <a:buFont typeface="Arial"/>
                        <a:buNone/>
                      </a:pPr>
                      <a:r>
                        <a:rPr lang="en-US" sz="1400" b="1" u="none" strike="noStrike" cap="none">
                          <a:solidFill>
                            <a:srgbClr val="000000"/>
                          </a:solidFill>
                          <a:latin typeface="Arial"/>
                          <a:ea typeface="Arial"/>
                          <a:cs typeface="Arial"/>
                          <a:sym typeface="Arial"/>
                        </a:rPr>
                        <a:t>Engineering Design</a:t>
                      </a:r>
                      <a:endParaRPr sz="1100"/>
                    </a:p>
                  </a:txBody>
                  <a:tcPr marL="37500" marR="37500" marT="37500" marB="37500" anchor="ctr">
                    <a:solidFill>
                      <a:srgbClr val="DAE5F1"/>
                    </a:solidFill>
                  </a:tcPr>
                </a:tc>
                <a:extLst>
                  <a:ext uri="{0D108BD9-81ED-4DB2-BD59-A6C34878D82A}">
                    <a16:rowId xmlns:a16="http://schemas.microsoft.com/office/drawing/2014/main" val="10002"/>
                  </a:ext>
                </a:extLst>
              </a:tr>
              <a:tr h="1164788">
                <a:tc>
                  <a:txBody>
                    <a:bodyPr/>
                    <a:lstStyle/>
                    <a:p>
                      <a:pPr marL="0" marR="0" lvl="0" indent="0" algn="l" rtl="0">
                        <a:lnSpc>
                          <a:spcPct val="100000"/>
                        </a:lnSpc>
                        <a:spcBef>
                          <a:spcPts val="0"/>
                        </a:spcBef>
                        <a:spcAft>
                          <a:spcPts val="0"/>
                        </a:spcAft>
                        <a:buClr>
                          <a:schemeClr val="dk1"/>
                        </a:buClr>
                        <a:buSzPts val="450"/>
                        <a:buFont typeface="Arial"/>
                        <a:buNone/>
                      </a:pPr>
                      <a:r>
                        <a:rPr lang="en-US" sz="1400" b="1" i="0" u="none" strike="noStrike" cap="none" dirty="0">
                          <a:solidFill>
                            <a:schemeClr val="dk1"/>
                          </a:solidFill>
                          <a:latin typeface="Arial"/>
                          <a:ea typeface="Arial"/>
                          <a:cs typeface="Arial"/>
                          <a:sym typeface="Arial"/>
                        </a:rPr>
                        <a:t>How can we help the birds</a:t>
                      </a:r>
                      <a:r>
                        <a:rPr lang="en-US" sz="1400" b="1" i="0" u="none" strike="noStrike" cap="none" baseline="0" dirty="0">
                          <a:solidFill>
                            <a:schemeClr val="dk1"/>
                          </a:solidFill>
                          <a:latin typeface="Arial"/>
                          <a:ea typeface="Arial"/>
                          <a:cs typeface="Arial"/>
                          <a:sym typeface="Arial"/>
                        </a:rPr>
                        <a:t> near our school</a:t>
                      </a:r>
                      <a:r>
                        <a:rPr lang="en-US" sz="1400" b="1" i="0" u="none" strike="noStrike" cap="none" dirty="0">
                          <a:solidFill>
                            <a:schemeClr val="dk1"/>
                          </a:solidFill>
                          <a:latin typeface="Arial"/>
                          <a:ea typeface="Arial"/>
                          <a:cs typeface="Arial"/>
                          <a:sym typeface="Arial"/>
                        </a:rPr>
                        <a:t> grow up and thrive?</a:t>
                      </a:r>
                      <a:endParaRPr sz="1100" dirty="0"/>
                    </a:p>
                    <a:p>
                      <a:pPr marL="0" marR="0" lvl="0" indent="0" algn="l" rtl="0">
                        <a:lnSpc>
                          <a:spcPct val="100000"/>
                        </a:lnSpc>
                        <a:spcBef>
                          <a:spcPts val="0"/>
                        </a:spcBef>
                        <a:spcAft>
                          <a:spcPts val="0"/>
                        </a:spcAft>
                        <a:buClr>
                          <a:srgbClr val="000000"/>
                        </a:buClr>
                        <a:buSzPts val="450"/>
                        <a:buFont typeface="Arial"/>
                        <a:buNone/>
                      </a:pPr>
                      <a:endParaRPr sz="1400" b="1" u="none" strike="noStrike" cap="none" dirty="0">
                        <a:solidFill>
                          <a:srgbClr val="000000"/>
                        </a:solidFill>
                        <a:latin typeface="Arial"/>
                        <a:ea typeface="Arial"/>
                        <a:cs typeface="Arial"/>
                        <a:sym typeface="Arial"/>
                      </a:endParaRPr>
                    </a:p>
                  </a:txBody>
                  <a:tcPr marL="37500" marR="37500" marT="37500" marB="37500" anchor="ctr">
                    <a:solidFill>
                      <a:srgbClr val="DDF2FF"/>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1" u="none" strike="noStrike" cap="none">
                          <a:solidFill>
                            <a:srgbClr val="000000"/>
                          </a:solidFill>
                          <a:latin typeface="Arial"/>
                          <a:ea typeface="Arial"/>
                          <a:cs typeface="Arial"/>
                          <a:sym typeface="Arial"/>
                        </a:rPr>
                        <a:t>Plant and Animal Adaptations/</a:t>
                      </a:r>
                      <a:endParaRPr sz="1100"/>
                    </a:p>
                    <a:p>
                      <a:pPr marL="0" marR="0" lvl="0" indent="0" algn="l" rtl="0">
                        <a:lnSpc>
                          <a:spcPct val="100000"/>
                        </a:lnSpc>
                        <a:spcBef>
                          <a:spcPts val="0"/>
                        </a:spcBef>
                        <a:spcAft>
                          <a:spcPts val="0"/>
                        </a:spcAft>
                        <a:buClr>
                          <a:srgbClr val="000000"/>
                        </a:buClr>
                        <a:buSzPts val="450"/>
                        <a:buFont typeface="Arial"/>
                        <a:buNone/>
                      </a:pPr>
                      <a:r>
                        <a:rPr lang="en-US" sz="1400" b="1" u="none" strike="noStrike" cap="none">
                          <a:solidFill>
                            <a:srgbClr val="000000"/>
                          </a:solidFill>
                          <a:latin typeface="Arial"/>
                          <a:ea typeface="Arial"/>
                          <a:cs typeface="Arial"/>
                          <a:sym typeface="Arial"/>
                        </a:rPr>
                        <a:t>Natural Selection/</a:t>
                      </a:r>
                      <a:endParaRPr sz="1100"/>
                    </a:p>
                    <a:p>
                      <a:pPr marL="0" marR="0" lvl="0" indent="0" algn="l" rtl="0">
                        <a:lnSpc>
                          <a:spcPct val="100000"/>
                        </a:lnSpc>
                        <a:spcBef>
                          <a:spcPts val="0"/>
                        </a:spcBef>
                        <a:spcAft>
                          <a:spcPts val="0"/>
                        </a:spcAft>
                        <a:buClr>
                          <a:srgbClr val="000000"/>
                        </a:buClr>
                        <a:buSzPts val="450"/>
                        <a:buFont typeface="Arial"/>
                        <a:buNone/>
                      </a:pPr>
                      <a:r>
                        <a:rPr lang="en-US" sz="1400" b="1" u="none" strike="noStrike" cap="none">
                          <a:solidFill>
                            <a:srgbClr val="000000"/>
                          </a:solidFill>
                          <a:latin typeface="Arial"/>
                          <a:ea typeface="Arial"/>
                          <a:cs typeface="Arial"/>
                          <a:sym typeface="Arial"/>
                        </a:rPr>
                        <a:t>Biodiversity</a:t>
                      </a:r>
                      <a:endParaRPr sz="1100"/>
                    </a:p>
                  </a:txBody>
                  <a:tcPr marL="37500" marR="37500" marT="37500" marB="37500" anchor="ctr">
                    <a:solidFill>
                      <a:srgbClr val="DDF2FF"/>
                    </a:solidFill>
                  </a:tcPr>
                </a:tc>
                <a:extLst>
                  <a:ext uri="{0D108BD9-81ED-4DB2-BD59-A6C34878D82A}">
                    <a16:rowId xmlns:a16="http://schemas.microsoft.com/office/drawing/2014/main" val="10003"/>
                  </a:ext>
                </a:extLst>
              </a:tr>
              <a:tr h="1164788">
                <a:tc>
                  <a:txBody>
                    <a:bodyPr/>
                    <a:lstStyle/>
                    <a:p>
                      <a:pPr marL="0" marR="0" lvl="0" indent="0" algn="l" rtl="0">
                        <a:lnSpc>
                          <a:spcPct val="100000"/>
                        </a:lnSpc>
                        <a:spcBef>
                          <a:spcPts val="0"/>
                        </a:spcBef>
                        <a:spcAft>
                          <a:spcPts val="0"/>
                        </a:spcAft>
                        <a:buClr>
                          <a:srgbClr val="000000"/>
                        </a:buClr>
                        <a:buSzPts val="450"/>
                        <a:buFont typeface="Arial"/>
                        <a:buNone/>
                      </a:pPr>
                      <a:r>
                        <a:rPr lang="en-US" sz="1400" b="1" u="none" strike="noStrike" cap="none" dirty="0">
                          <a:solidFill>
                            <a:srgbClr val="000000"/>
                          </a:solidFill>
                          <a:latin typeface="Arial"/>
                          <a:ea typeface="Arial"/>
                          <a:cs typeface="Arial"/>
                          <a:sym typeface="Arial"/>
                        </a:rPr>
                        <a:t>How can we plan gardens</a:t>
                      </a:r>
                      <a:r>
                        <a:rPr lang="en-US" sz="1400" b="1" u="none" strike="noStrike" cap="none" baseline="0" dirty="0">
                          <a:solidFill>
                            <a:srgbClr val="000000"/>
                          </a:solidFill>
                          <a:latin typeface="Arial"/>
                          <a:ea typeface="Arial"/>
                          <a:cs typeface="Arial"/>
                          <a:sym typeface="Arial"/>
                        </a:rPr>
                        <a:t> for </a:t>
                      </a:r>
                      <a:r>
                        <a:rPr lang="en-US" sz="1400" b="1" u="none" strike="noStrike" cap="none" dirty="0">
                          <a:solidFill>
                            <a:srgbClr val="000000"/>
                          </a:solidFill>
                          <a:latin typeface="Arial"/>
                          <a:ea typeface="Arial"/>
                          <a:cs typeface="Arial"/>
                          <a:sym typeface="Arial"/>
                        </a:rPr>
                        <a:t>our community to grow plants for food?</a:t>
                      </a:r>
                      <a:endParaRPr sz="1100" dirty="0"/>
                    </a:p>
                  </a:txBody>
                  <a:tcPr marL="37500" marR="37500" marT="37500" marB="37500">
                    <a:solidFill>
                      <a:srgbClr val="DDF2FF"/>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b="1" u="none" strike="noStrike" cap="none">
                          <a:solidFill>
                            <a:srgbClr val="000000"/>
                          </a:solidFill>
                          <a:latin typeface="Arial"/>
                          <a:ea typeface="Arial"/>
                          <a:cs typeface="Arial"/>
                          <a:sym typeface="Arial"/>
                        </a:rPr>
                        <a:t>Weather and Climate/</a:t>
                      </a:r>
                      <a:endParaRPr sz="1100"/>
                    </a:p>
                    <a:p>
                      <a:pPr marL="0" marR="0" lvl="0" indent="0" algn="l" rtl="0">
                        <a:lnSpc>
                          <a:spcPct val="100000"/>
                        </a:lnSpc>
                        <a:spcBef>
                          <a:spcPts val="0"/>
                        </a:spcBef>
                        <a:spcAft>
                          <a:spcPts val="0"/>
                        </a:spcAft>
                        <a:buClr>
                          <a:srgbClr val="000000"/>
                        </a:buClr>
                        <a:buSzPts val="450"/>
                        <a:buFont typeface="Arial"/>
                        <a:buNone/>
                      </a:pPr>
                      <a:r>
                        <a:rPr lang="en-US" sz="1400" b="1" u="none" strike="noStrike" cap="none">
                          <a:solidFill>
                            <a:srgbClr val="000000"/>
                          </a:solidFill>
                          <a:latin typeface="Arial"/>
                          <a:ea typeface="Arial"/>
                          <a:cs typeface="Arial"/>
                          <a:sym typeface="Arial"/>
                        </a:rPr>
                        <a:t>Growing Plants for Food</a:t>
                      </a:r>
                      <a:endParaRPr sz="1100"/>
                    </a:p>
                  </a:txBody>
                  <a:tcPr marL="37500" marR="37500" marT="37500" marB="37500">
                    <a:solidFill>
                      <a:srgbClr val="DDF2FF"/>
                    </a:solidFill>
                  </a:tcPr>
                </a:tc>
                <a:extLst>
                  <a:ext uri="{0D108BD9-81ED-4DB2-BD59-A6C34878D82A}">
                    <a16:rowId xmlns:a16="http://schemas.microsoft.com/office/drawing/2014/main" val="10004"/>
                  </a:ext>
                </a:extLst>
              </a:tr>
            </a:tbl>
          </a:graphicData>
        </a:graphic>
      </p:graphicFrame>
      <p:sp>
        <p:nvSpPr>
          <p:cNvPr id="1226" name="Google Shape;1226;p160"/>
          <p:cNvSpPr txBox="1"/>
          <p:nvPr/>
        </p:nvSpPr>
        <p:spPr>
          <a:xfrm>
            <a:off x="326309" y="4422258"/>
            <a:ext cx="6232275" cy="317925"/>
          </a:xfrm>
          <a:prstGeom prst="rect">
            <a:avLst/>
          </a:prstGeom>
          <a:solidFill>
            <a:schemeClr val="accent1"/>
          </a:solidFill>
          <a:ln>
            <a:noFill/>
          </a:ln>
        </p:spPr>
        <p:txBody>
          <a:bodyPr spcFirstLastPara="1" wrap="square" lIns="51413" tIns="25706" rIns="51413" bIns="25706" anchor="t" anchorCtr="0">
            <a:noAutofit/>
          </a:bodyPr>
          <a:lstStyle/>
          <a:p>
            <a:pPr algn="ctr">
              <a:buClr>
                <a:schemeClr val="lt1"/>
              </a:buClr>
              <a:buSzPts val="608"/>
            </a:pPr>
            <a:r>
              <a:rPr lang="en-US" sz="1823" b="1">
                <a:solidFill>
                  <a:schemeClr val="lt1"/>
                </a:solidFill>
                <a:latin typeface="Calibri"/>
                <a:ea typeface="Calibri"/>
                <a:cs typeface="Calibri"/>
                <a:sym typeface="Calibri"/>
              </a:rPr>
              <a:t>Coherence – All Grade-Level NGSS PEs </a:t>
            </a:r>
            <a:endParaRPr sz="1050"/>
          </a:p>
        </p:txBody>
      </p:sp>
      <p:sp>
        <p:nvSpPr>
          <p:cNvPr id="1227" name="Google Shape;1227;p160"/>
          <p:cNvSpPr/>
          <p:nvPr/>
        </p:nvSpPr>
        <p:spPr>
          <a:xfrm>
            <a:off x="3341114" y="2456332"/>
            <a:ext cx="175725" cy="230850"/>
          </a:xfrm>
          <a:prstGeom prst="rect">
            <a:avLst/>
          </a:prstGeom>
          <a:noFill/>
          <a:ln>
            <a:noFill/>
          </a:ln>
        </p:spPr>
        <p:txBody>
          <a:bodyPr spcFirstLastPara="1" wrap="square" lIns="68569" tIns="34275" rIns="68569" bIns="34275" anchor="t" anchorCtr="0">
            <a:noAutofit/>
          </a:bodyPr>
          <a:lstStyle/>
          <a:p>
            <a:pPr>
              <a:buSzPts val="350"/>
            </a:pPr>
            <a:r>
              <a:rPr lang="en-US" sz="1050"/>
              <a:t> </a:t>
            </a:r>
            <a:endParaRPr sz="1050"/>
          </a:p>
        </p:txBody>
      </p:sp>
      <p:sp>
        <p:nvSpPr>
          <p:cNvPr id="1228" name="Google Shape;1228;p160"/>
          <p:cNvSpPr txBox="1">
            <a:spLocks noGrp="1"/>
          </p:cNvSpPr>
          <p:nvPr>
            <p:ph type="sldNum" idx="12"/>
          </p:nvPr>
        </p:nvSpPr>
        <p:spPr>
          <a:xfrm>
            <a:off x="4914900" y="4767263"/>
            <a:ext cx="1600200" cy="273825"/>
          </a:xfrm>
          <a:prstGeom prst="rect">
            <a:avLst/>
          </a:prstGeom>
          <a:noFill/>
          <a:ln>
            <a:noFill/>
          </a:ln>
        </p:spPr>
        <p:txBody>
          <a:bodyPr spcFirstLastPara="1" wrap="square" lIns="68569" tIns="34275" rIns="68569" bIns="34275" anchor="ctr" anchorCtr="0">
            <a:noAutofit/>
          </a:bodyPr>
          <a:lstStyle/>
          <a:p>
            <a:pPr>
              <a:buClr>
                <a:srgbClr val="595959"/>
              </a:buClr>
            </a:pPr>
            <a:fld id="{00000000-1234-1234-1234-123412341234}" type="slidenum">
              <a:rPr lang="en-US">
                <a:solidFill>
                  <a:srgbClr val="595959"/>
                </a:solidFill>
                <a:latin typeface="Arial"/>
                <a:ea typeface="Arial"/>
                <a:cs typeface="Arial"/>
                <a:sym typeface="Arial"/>
              </a:rPr>
              <a:pPr>
                <a:buClr>
                  <a:srgbClr val="595959"/>
                </a:buClr>
              </a:pPr>
              <a:t>6</a:t>
            </a:fld>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ML-PBL – A Systems Model of Change</a:t>
            </a:r>
          </a:p>
        </p:txBody>
      </p:sp>
      <p:sp>
        <p:nvSpPr>
          <p:cNvPr id="22" name="TextBox 21">
            <a:extLst>
              <a:ext uri="{FF2B5EF4-FFF2-40B4-BE49-F238E27FC236}">
                <a16:creationId xmlns:a16="http://schemas.microsoft.com/office/drawing/2014/main" id="{E9C6633A-348D-CB42-81FF-39BCEB5B5637}"/>
              </a:ext>
            </a:extLst>
          </p:cNvPr>
          <p:cNvSpPr txBox="1"/>
          <p:nvPr/>
        </p:nvSpPr>
        <p:spPr>
          <a:xfrm>
            <a:off x="7091395" y="2912228"/>
            <a:ext cx="1290738" cy="438582"/>
          </a:xfrm>
          <a:prstGeom prst="rect">
            <a:avLst/>
          </a:prstGeom>
          <a:noFill/>
        </p:spPr>
        <p:txBody>
          <a:bodyPr wrap="none" rtlCol="0">
            <a:spAutoFit/>
          </a:bodyPr>
          <a:lstStyle/>
          <a:p>
            <a:pPr algn="ctr"/>
            <a:r>
              <a:rPr lang="en-US" sz="1350" dirty="0"/>
              <a:t>Rachel Marias</a:t>
            </a:r>
          </a:p>
          <a:p>
            <a:pPr algn="ctr"/>
            <a:r>
              <a:rPr lang="en-US" sz="900" dirty="0"/>
              <a:t>Grad Student</a:t>
            </a:r>
          </a:p>
        </p:txBody>
      </p:sp>
      <p:sp>
        <p:nvSpPr>
          <p:cNvPr id="23" name="TextBox 22">
            <a:extLst>
              <a:ext uri="{FF2B5EF4-FFF2-40B4-BE49-F238E27FC236}">
                <a16:creationId xmlns:a16="http://schemas.microsoft.com/office/drawing/2014/main" id="{E4157FBB-2F9C-414B-8CFE-13DC7D91707D}"/>
              </a:ext>
            </a:extLst>
          </p:cNvPr>
          <p:cNvSpPr txBox="1"/>
          <p:nvPr/>
        </p:nvSpPr>
        <p:spPr>
          <a:xfrm>
            <a:off x="8152002" y="2934588"/>
            <a:ext cx="1184940" cy="438582"/>
          </a:xfrm>
          <a:prstGeom prst="rect">
            <a:avLst/>
          </a:prstGeom>
          <a:noFill/>
        </p:spPr>
        <p:txBody>
          <a:bodyPr wrap="none" rtlCol="0">
            <a:spAutoFit/>
          </a:bodyPr>
          <a:lstStyle/>
          <a:p>
            <a:pPr algn="ctr"/>
            <a:r>
              <a:rPr lang="en-US" sz="1350" dirty="0"/>
              <a:t>Ellie Paulson</a:t>
            </a:r>
          </a:p>
          <a:p>
            <a:pPr algn="ctr"/>
            <a:r>
              <a:rPr lang="en-US" sz="900" dirty="0"/>
              <a:t>Undergrad</a:t>
            </a:r>
          </a:p>
        </p:txBody>
      </p:sp>
      <p:sp>
        <p:nvSpPr>
          <p:cNvPr id="3" name="TextBox 2">
            <a:extLst>
              <a:ext uri="{FF2B5EF4-FFF2-40B4-BE49-F238E27FC236}">
                <a16:creationId xmlns:a16="http://schemas.microsoft.com/office/drawing/2014/main" id="{E05DAD2C-DD96-4A18-BBD2-C56F157CB30E}"/>
              </a:ext>
            </a:extLst>
          </p:cNvPr>
          <p:cNvSpPr txBox="1"/>
          <p:nvPr/>
        </p:nvSpPr>
        <p:spPr>
          <a:xfrm>
            <a:off x="231051" y="1445686"/>
            <a:ext cx="4249501" cy="438582"/>
          </a:xfrm>
          <a:prstGeom prst="rect">
            <a:avLst/>
          </a:prstGeom>
          <a:noFill/>
        </p:spPr>
        <p:txBody>
          <a:bodyPr wrap="square" rtlCol="0">
            <a:spAutoFit/>
          </a:bodyPr>
          <a:lstStyle/>
          <a:p>
            <a:r>
              <a:rPr lang="en-US" sz="2250" b="1" dirty="0"/>
              <a:t>System Components</a:t>
            </a:r>
          </a:p>
        </p:txBody>
      </p:sp>
      <p:sp>
        <p:nvSpPr>
          <p:cNvPr id="4" name="TextBox 3">
            <a:extLst>
              <a:ext uri="{FF2B5EF4-FFF2-40B4-BE49-F238E27FC236}">
                <a16:creationId xmlns:a16="http://schemas.microsoft.com/office/drawing/2014/main" id="{9FB8D738-1A44-C445-9D49-8118020AAE46}"/>
              </a:ext>
            </a:extLst>
          </p:cNvPr>
          <p:cNvSpPr txBox="1"/>
          <p:nvPr/>
        </p:nvSpPr>
        <p:spPr>
          <a:xfrm>
            <a:off x="370185" y="1973235"/>
            <a:ext cx="5542637" cy="2246769"/>
          </a:xfrm>
          <a:prstGeom prst="rect">
            <a:avLst/>
          </a:prstGeom>
          <a:noFill/>
        </p:spPr>
        <p:txBody>
          <a:bodyPr wrap="square" rtlCol="0">
            <a:spAutoFit/>
          </a:bodyPr>
          <a:lstStyle/>
          <a:p>
            <a:pPr marL="160734" indent="-160734">
              <a:buFont typeface="Arial" panose="020B0604020202020204" pitchFamily="34" charset="0"/>
              <a:buChar char="•"/>
            </a:pPr>
            <a:r>
              <a:rPr lang="en-US" sz="2000" dirty="0"/>
              <a:t>Features of Project-based Learning</a:t>
            </a:r>
          </a:p>
          <a:p>
            <a:pPr marL="160734" indent="-160734">
              <a:buFont typeface="Arial" panose="020B0604020202020204" pitchFamily="34" charset="0"/>
              <a:buChar char="•"/>
            </a:pPr>
            <a:r>
              <a:rPr lang="en-US" sz="2000" dirty="0"/>
              <a:t>Three Dimensions of Scientific Knowledge to Make Sense of Phenomena</a:t>
            </a:r>
          </a:p>
          <a:p>
            <a:pPr marL="160734" indent="-160734">
              <a:buFont typeface="Arial" panose="020B0604020202020204" pitchFamily="34" charset="0"/>
              <a:buChar char="•"/>
            </a:pPr>
            <a:r>
              <a:rPr lang="en-US" sz="2000" dirty="0"/>
              <a:t>Highly Specified and Developed Teacher and Student Materials</a:t>
            </a:r>
          </a:p>
          <a:p>
            <a:pPr marL="160734" indent="-160734">
              <a:buFont typeface="Arial" panose="020B0604020202020204" pitchFamily="34" charset="0"/>
              <a:buChar char="•"/>
            </a:pPr>
            <a:r>
              <a:rPr lang="en-US" sz="2000" dirty="0"/>
              <a:t>Performance-Based Assessments</a:t>
            </a:r>
          </a:p>
          <a:p>
            <a:pPr marL="160734" indent="-160734">
              <a:buFont typeface="Arial" panose="020B0604020202020204" pitchFamily="34" charset="0"/>
              <a:buChar char="•"/>
            </a:pPr>
            <a:r>
              <a:rPr lang="en-US" sz="2000" dirty="0"/>
              <a:t>Sustained Professional Learning</a:t>
            </a:r>
          </a:p>
        </p:txBody>
      </p:sp>
    </p:spTree>
    <p:extLst>
      <p:ext uri="{BB962C8B-B14F-4D97-AF65-F5344CB8AC3E}">
        <p14:creationId xmlns:p14="http://schemas.microsoft.com/office/powerpoint/2010/main" val="238724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CESE &amp; ML-PBL</a:t>
            </a:r>
          </a:p>
        </p:txBody>
      </p:sp>
      <p:sp>
        <p:nvSpPr>
          <p:cNvPr id="3" name="TextBox 2">
            <a:extLst>
              <a:ext uri="{FF2B5EF4-FFF2-40B4-BE49-F238E27FC236}">
                <a16:creationId xmlns:a16="http://schemas.microsoft.com/office/drawing/2014/main" id="{E05DAD2C-DD96-4A18-BBD2-C56F157CB30E}"/>
              </a:ext>
            </a:extLst>
          </p:cNvPr>
          <p:cNvSpPr txBox="1"/>
          <p:nvPr/>
        </p:nvSpPr>
        <p:spPr>
          <a:xfrm>
            <a:off x="2096872" y="1649274"/>
            <a:ext cx="2154428" cy="438582"/>
          </a:xfrm>
          <a:prstGeom prst="rect">
            <a:avLst/>
          </a:prstGeom>
          <a:noFill/>
        </p:spPr>
        <p:txBody>
          <a:bodyPr wrap="square" rtlCol="0">
            <a:spAutoFit/>
          </a:bodyPr>
          <a:lstStyle/>
          <a:p>
            <a:r>
              <a:rPr lang="en-US" sz="2250" b="1" dirty="0"/>
              <a:t>System Model</a:t>
            </a:r>
          </a:p>
        </p:txBody>
      </p:sp>
      <p:sp>
        <p:nvSpPr>
          <p:cNvPr id="5" name="AutoShape 4">
            <a:extLst>
              <a:ext uri="{FF2B5EF4-FFF2-40B4-BE49-F238E27FC236}">
                <a16:creationId xmlns:a16="http://schemas.microsoft.com/office/drawing/2014/main" id="{14BB58B4-5696-4B2F-A29C-D1A2F4EB1849}"/>
              </a:ext>
            </a:extLst>
          </p:cNvPr>
          <p:cNvSpPr>
            <a:spLocks noChangeAspect="1" noChangeArrowheads="1"/>
          </p:cNvSpPr>
          <p:nvPr/>
        </p:nvSpPr>
        <p:spPr bwMode="auto">
          <a:xfrm>
            <a:off x="1843088" y="1859161"/>
            <a:ext cx="3343275" cy="15966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US" sz="788"/>
          </a:p>
        </p:txBody>
      </p:sp>
      <p:sp>
        <p:nvSpPr>
          <p:cNvPr id="7" name="Rectangle 6">
            <a:extLst>
              <a:ext uri="{FF2B5EF4-FFF2-40B4-BE49-F238E27FC236}">
                <a16:creationId xmlns:a16="http://schemas.microsoft.com/office/drawing/2014/main" id="{2FA3C074-A9CA-4E4E-B442-0939C02514B7}"/>
              </a:ext>
            </a:extLst>
          </p:cNvPr>
          <p:cNvSpPr/>
          <p:nvPr/>
        </p:nvSpPr>
        <p:spPr>
          <a:xfrm>
            <a:off x="420843" y="1970567"/>
            <a:ext cx="1351249" cy="84308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19" b="1" dirty="0">
                <a:solidFill>
                  <a:srgbClr val="000000"/>
                </a:solidFill>
                <a:latin typeface="Calibri" panose="020F0502020204030204" pitchFamily="34" charset="0"/>
              </a:rPr>
              <a:t>Project-based Learning Principle</a:t>
            </a:r>
            <a:endParaRPr lang="en-US" sz="619" dirty="0"/>
          </a:p>
          <a:p>
            <a:r>
              <a:rPr lang="en-US" sz="619" dirty="0">
                <a:solidFill>
                  <a:srgbClr val="000000"/>
                </a:solidFill>
                <a:latin typeface="Calibri" panose="020F0502020204030204" pitchFamily="34" charset="0"/>
              </a:rPr>
              <a:t>Driving Question</a:t>
            </a:r>
            <a:endParaRPr lang="en-US" sz="619" dirty="0"/>
          </a:p>
          <a:p>
            <a:r>
              <a:rPr lang="en-US" sz="619" dirty="0">
                <a:solidFill>
                  <a:srgbClr val="000000"/>
                </a:solidFill>
                <a:latin typeface="Calibri" panose="020F0502020204030204" pitchFamily="34" charset="0"/>
              </a:rPr>
              <a:t>Exploring and Explaining Phenomena</a:t>
            </a:r>
            <a:endParaRPr lang="en-US" sz="619" dirty="0"/>
          </a:p>
          <a:p>
            <a:r>
              <a:rPr lang="en-US" sz="619" dirty="0">
                <a:solidFill>
                  <a:srgbClr val="000000"/>
                </a:solidFill>
                <a:latin typeface="Calibri" panose="020F0502020204030204" pitchFamily="34" charset="0"/>
              </a:rPr>
              <a:t>Artifact Development</a:t>
            </a:r>
            <a:endParaRPr lang="en-US" sz="619" dirty="0"/>
          </a:p>
          <a:p>
            <a:r>
              <a:rPr lang="en-US" sz="619" dirty="0">
                <a:solidFill>
                  <a:srgbClr val="000000"/>
                </a:solidFill>
                <a:latin typeface="Calibri" panose="020F0502020204030204" pitchFamily="34" charset="0"/>
              </a:rPr>
              <a:t>Collaboration/Discourse</a:t>
            </a:r>
            <a:endParaRPr lang="en-US" sz="619" dirty="0"/>
          </a:p>
          <a:p>
            <a:r>
              <a:rPr lang="en-US" sz="619" dirty="0">
                <a:solidFill>
                  <a:srgbClr val="000000"/>
                </a:solidFill>
                <a:latin typeface="Calibri" panose="020F0502020204030204" pitchFamily="34" charset="0"/>
              </a:rPr>
              <a:t>Community Connections</a:t>
            </a:r>
            <a:endParaRPr lang="en-US" sz="619" dirty="0"/>
          </a:p>
          <a:p>
            <a:r>
              <a:rPr lang="en-US" sz="619" dirty="0">
                <a:solidFill>
                  <a:srgbClr val="000000"/>
                </a:solidFill>
                <a:latin typeface="Calibri" panose="020F0502020204030204" pitchFamily="34" charset="0"/>
              </a:rPr>
              <a:t>Equity</a:t>
            </a:r>
            <a:endParaRPr lang="en-US" sz="788" dirty="0"/>
          </a:p>
        </p:txBody>
      </p:sp>
      <p:sp>
        <p:nvSpPr>
          <p:cNvPr id="11" name="Rectangle 10">
            <a:extLst>
              <a:ext uri="{FF2B5EF4-FFF2-40B4-BE49-F238E27FC236}">
                <a16:creationId xmlns:a16="http://schemas.microsoft.com/office/drawing/2014/main" id="{09903B43-70C0-4B97-B955-3548BE77D3FD}"/>
              </a:ext>
            </a:extLst>
          </p:cNvPr>
          <p:cNvSpPr/>
          <p:nvPr/>
        </p:nvSpPr>
        <p:spPr>
          <a:xfrm>
            <a:off x="420845" y="3702509"/>
            <a:ext cx="1288919" cy="58387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75" b="1" dirty="0">
                <a:solidFill>
                  <a:srgbClr val="000000"/>
                </a:solidFill>
                <a:latin typeface="Calibri" panose="020F0502020204030204" pitchFamily="34" charset="0"/>
              </a:rPr>
              <a:t>3-Dimensional Instruction</a:t>
            </a:r>
            <a:endParaRPr lang="en-US" sz="675" dirty="0"/>
          </a:p>
          <a:p>
            <a:r>
              <a:rPr lang="en-US" sz="675" dirty="0">
                <a:solidFill>
                  <a:srgbClr val="000000"/>
                </a:solidFill>
                <a:latin typeface="Calibri" panose="020F0502020204030204" pitchFamily="34" charset="0"/>
              </a:rPr>
              <a:t>Integrating Disciplinary Core Ideas, Scientific Practices, Crosscutting Concepts</a:t>
            </a:r>
            <a:endParaRPr lang="en-US" sz="788" dirty="0"/>
          </a:p>
        </p:txBody>
      </p:sp>
      <p:sp>
        <p:nvSpPr>
          <p:cNvPr id="12" name="Rectangle 11">
            <a:extLst>
              <a:ext uri="{FF2B5EF4-FFF2-40B4-BE49-F238E27FC236}">
                <a16:creationId xmlns:a16="http://schemas.microsoft.com/office/drawing/2014/main" id="{191E4C15-2901-4C09-A7DA-9A166D6D47AC}"/>
              </a:ext>
            </a:extLst>
          </p:cNvPr>
          <p:cNvSpPr/>
          <p:nvPr/>
        </p:nvSpPr>
        <p:spPr>
          <a:xfrm>
            <a:off x="5600229" y="2686493"/>
            <a:ext cx="1091224" cy="101601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b="1" dirty="0">
                <a:solidFill>
                  <a:srgbClr val="000000"/>
                </a:solidFill>
                <a:latin typeface="Calibri" panose="020F0502020204030204" pitchFamily="34" charset="0"/>
              </a:rPr>
              <a:t>Outcomes</a:t>
            </a:r>
            <a:endParaRPr lang="en-US" sz="788" dirty="0"/>
          </a:p>
          <a:p>
            <a:r>
              <a:rPr lang="en-US" sz="788" dirty="0">
                <a:solidFill>
                  <a:srgbClr val="000000"/>
                </a:solidFill>
                <a:latin typeface="Calibri" panose="020F0502020204030204" pitchFamily="34" charset="0"/>
              </a:rPr>
              <a:t>Academic and Social  </a:t>
            </a:r>
          </a:p>
          <a:p>
            <a:r>
              <a:rPr lang="en-US" sz="788" dirty="0">
                <a:solidFill>
                  <a:srgbClr val="000000"/>
                </a:solidFill>
                <a:latin typeface="Calibri" panose="020F0502020204030204" pitchFamily="34" charset="0"/>
              </a:rPr>
              <a:t>  and Emotional  </a:t>
            </a:r>
          </a:p>
          <a:p>
            <a:r>
              <a:rPr lang="en-US" sz="788" dirty="0">
                <a:solidFill>
                  <a:srgbClr val="000000"/>
                </a:solidFill>
                <a:latin typeface="Calibri" panose="020F0502020204030204" pitchFamily="34" charset="0"/>
              </a:rPr>
              <a:t>  Learning</a:t>
            </a:r>
            <a:endParaRPr lang="en-US" sz="788" dirty="0"/>
          </a:p>
          <a:p>
            <a:r>
              <a:rPr lang="en-US" sz="788" dirty="0">
                <a:solidFill>
                  <a:srgbClr val="000000"/>
                </a:solidFill>
                <a:latin typeface="Calibri" panose="020F0502020204030204" pitchFamily="34" charset="0"/>
              </a:rPr>
              <a:t>Enjoyment</a:t>
            </a:r>
            <a:endParaRPr lang="en-US" sz="788" dirty="0"/>
          </a:p>
          <a:p>
            <a:r>
              <a:rPr lang="en-US" sz="788" dirty="0">
                <a:solidFill>
                  <a:srgbClr val="000000"/>
                </a:solidFill>
                <a:latin typeface="Calibri" panose="020F0502020204030204" pitchFamily="34" charset="0"/>
              </a:rPr>
              <a:t>Curiosity</a:t>
            </a:r>
            <a:endParaRPr lang="en-US" sz="788" dirty="0"/>
          </a:p>
          <a:p>
            <a:r>
              <a:rPr lang="en-US" sz="788" dirty="0">
                <a:solidFill>
                  <a:srgbClr val="000000"/>
                </a:solidFill>
                <a:latin typeface="Calibri" panose="020F0502020204030204" pitchFamily="34" charset="0"/>
              </a:rPr>
              <a:t>Ownership</a:t>
            </a:r>
            <a:endParaRPr lang="en-US" sz="788" dirty="0"/>
          </a:p>
        </p:txBody>
      </p:sp>
      <p:sp>
        <p:nvSpPr>
          <p:cNvPr id="13" name="Rectangle 12">
            <a:extLst>
              <a:ext uri="{FF2B5EF4-FFF2-40B4-BE49-F238E27FC236}">
                <a16:creationId xmlns:a16="http://schemas.microsoft.com/office/drawing/2014/main" id="{A42E6FB0-52B1-497E-88EE-CD52AA9DA958}"/>
              </a:ext>
            </a:extLst>
          </p:cNvPr>
          <p:cNvSpPr/>
          <p:nvPr/>
        </p:nvSpPr>
        <p:spPr>
          <a:xfrm>
            <a:off x="3957797" y="2855632"/>
            <a:ext cx="1144333" cy="70080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b="1" dirty="0">
                <a:solidFill>
                  <a:srgbClr val="000000"/>
                </a:solidFill>
                <a:latin typeface="Calibri" panose="020F0502020204030204" pitchFamily="34" charset="0"/>
              </a:rPr>
              <a:t>Engagement: Teacher and Students</a:t>
            </a:r>
            <a:endParaRPr lang="en-US" sz="788" dirty="0"/>
          </a:p>
          <a:p>
            <a:r>
              <a:rPr lang="en-US" sz="788" dirty="0">
                <a:solidFill>
                  <a:srgbClr val="000000"/>
                </a:solidFill>
                <a:latin typeface="Calibri" panose="020F0502020204030204" pitchFamily="34" charset="0"/>
              </a:rPr>
              <a:t>Challenge, Interest and Competency</a:t>
            </a:r>
            <a:endParaRPr lang="en-US" sz="788" dirty="0"/>
          </a:p>
        </p:txBody>
      </p:sp>
      <p:sp>
        <p:nvSpPr>
          <p:cNvPr id="14" name="Rectangle 13">
            <a:extLst>
              <a:ext uri="{FF2B5EF4-FFF2-40B4-BE49-F238E27FC236}">
                <a16:creationId xmlns:a16="http://schemas.microsoft.com/office/drawing/2014/main" id="{F8685E2A-6757-45C1-807A-A43E065CCBAF}"/>
              </a:ext>
            </a:extLst>
          </p:cNvPr>
          <p:cNvSpPr/>
          <p:nvPr/>
        </p:nvSpPr>
        <p:spPr>
          <a:xfrm>
            <a:off x="2231437" y="3404191"/>
            <a:ext cx="1144333" cy="70080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b="1" dirty="0">
                <a:solidFill>
                  <a:srgbClr val="000000"/>
                </a:solidFill>
                <a:latin typeface="Calibri" panose="020F0502020204030204" pitchFamily="34" charset="0"/>
              </a:rPr>
              <a:t>Learning Context</a:t>
            </a:r>
            <a:endParaRPr lang="en-US" sz="788" dirty="0"/>
          </a:p>
          <a:p>
            <a:r>
              <a:rPr lang="en-US" sz="788" dirty="0">
                <a:solidFill>
                  <a:srgbClr val="000000"/>
                </a:solidFill>
                <a:latin typeface="Calibri" panose="020F0502020204030204" pitchFamily="34" charset="0"/>
              </a:rPr>
              <a:t>Face-to-Face</a:t>
            </a:r>
            <a:endParaRPr lang="en-US" sz="788" dirty="0"/>
          </a:p>
          <a:p>
            <a:r>
              <a:rPr lang="en-US" sz="788" dirty="0">
                <a:solidFill>
                  <a:srgbClr val="000000"/>
                </a:solidFill>
                <a:latin typeface="Calibri" panose="020F0502020204030204" pitchFamily="34" charset="0"/>
              </a:rPr>
              <a:t>Virtual</a:t>
            </a:r>
            <a:endParaRPr lang="en-US" sz="788" dirty="0"/>
          </a:p>
          <a:p>
            <a:r>
              <a:rPr lang="en-US" sz="788" dirty="0">
                <a:solidFill>
                  <a:srgbClr val="000000"/>
                </a:solidFill>
                <a:latin typeface="Calibri" panose="020F0502020204030204" pitchFamily="34" charset="0"/>
              </a:rPr>
              <a:t>Hybrid</a:t>
            </a:r>
            <a:endParaRPr lang="en-US" sz="788" dirty="0"/>
          </a:p>
        </p:txBody>
      </p:sp>
      <p:sp>
        <p:nvSpPr>
          <p:cNvPr id="15" name="Rectangle 14">
            <a:extLst>
              <a:ext uri="{FF2B5EF4-FFF2-40B4-BE49-F238E27FC236}">
                <a16:creationId xmlns:a16="http://schemas.microsoft.com/office/drawing/2014/main" id="{AD761F99-DAC1-4C83-94F8-8BEC4F92DEFE}"/>
              </a:ext>
            </a:extLst>
          </p:cNvPr>
          <p:cNvSpPr/>
          <p:nvPr/>
        </p:nvSpPr>
        <p:spPr>
          <a:xfrm>
            <a:off x="2096872" y="2307074"/>
            <a:ext cx="1413464" cy="70080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88" b="1" dirty="0">
                <a:solidFill>
                  <a:srgbClr val="000000"/>
                </a:solidFill>
                <a:latin typeface="Calibri" panose="020F0502020204030204" pitchFamily="34" charset="0"/>
              </a:rPr>
              <a:t>PBL - a Systems Approach</a:t>
            </a:r>
            <a:endParaRPr lang="en-US" sz="788" dirty="0"/>
          </a:p>
          <a:p>
            <a:pPr indent="-128588"/>
            <a:r>
              <a:rPr lang="en-US" sz="788" dirty="0">
                <a:solidFill>
                  <a:srgbClr val="000000"/>
                </a:solidFill>
                <a:latin typeface="Calibri" panose="020F0502020204030204" pitchFamily="34" charset="0"/>
              </a:rPr>
              <a:t>Teacher and Student </a:t>
            </a:r>
          </a:p>
          <a:p>
            <a:pPr indent="-128588"/>
            <a:r>
              <a:rPr lang="en-US" sz="788" dirty="0">
                <a:solidFill>
                  <a:srgbClr val="000000"/>
                </a:solidFill>
                <a:latin typeface="Calibri" panose="020F0502020204030204" pitchFamily="34" charset="0"/>
              </a:rPr>
              <a:t>  Materials</a:t>
            </a:r>
            <a:endParaRPr lang="en-US" sz="788" dirty="0"/>
          </a:p>
          <a:p>
            <a:r>
              <a:rPr lang="en-US" sz="788" dirty="0">
                <a:solidFill>
                  <a:srgbClr val="000000"/>
                </a:solidFill>
                <a:latin typeface="Calibri" panose="020F0502020204030204" pitchFamily="34" charset="0"/>
              </a:rPr>
              <a:t>Professional Learning</a:t>
            </a:r>
            <a:endParaRPr lang="en-US" sz="788" dirty="0"/>
          </a:p>
          <a:p>
            <a:r>
              <a:rPr lang="en-US" sz="788" dirty="0">
                <a:solidFill>
                  <a:srgbClr val="000000"/>
                </a:solidFill>
                <a:latin typeface="Calibri" panose="020F0502020204030204" pitchFamily="34" charset="0"/>
              </a:rPr>
              <a:t>Assessment</a:t>
            </a:r>
            <a:endParaRPr lang="en-US" sz="788" dirty="0"/>
          </a:p>
        </p:txBody>
      </p:sp>
      <p:cxnSp>
        <p:nvCxnSpPr>
          <p:cNvPr id="10" name="Straight Arrow Connector 9">
            <a:extLst>
              <a:ext uri="{FF2B5EF4-FFF2-40B4-BE49-F238E27FC236}">
                <a16:creationId xmlns:a16="http://schemas.microsoft.com/office/drawing/2014/main" id="{31FD92AA-880C-4288-9E2D-457E97EE40F6}"/>
              </a:ext>
            </a:extLst>
          </p:cNvPr>
          <p:cNvCxnSpPr>
            <a:stCxn id="7" idx="2"/>
            <a:endCxn id="11" idx="0"/>
          </p:cNvCxnSpPr>
          <p:nvPr/>
        </p:nvCxnSpPr>
        <p:spPr>
          <a:xfrm flipH="1">
            <a:off x="1065305" y="2813656"/>
            <a:ext cx="31163" cy="88885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BBA7EF1-124D-4392-A965-F8857B3B5A35}"/>
              </a:ext>
            </a:extLst>
          </p:cNvPr>
          <p:cNvCxnSpPr>
            <a:cxnSpLocks/>
            <a:stCxn id="15" idx="2"/>
            <a:endCxn id="14" idx="0"/>
          </p:cNvCxnSpPr>
          <p:nvPr/>
        </p:nvCxnSpPr>
        <p:spPr>
          <a:xfrm>
            <a:off x="2803604" y="3007876"/>
            <a:ext cx="0" cy="39631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BA5A450-56F5-4E8A-B032-BD597AC05E7C}"/>
              </a:ext>
            </a:extLst>
          </p:cNvPr>
          <p:cNvCxnSpPr>
            <a:cxnSpLocks/>
            <a:stCxn id="13" idx="3"/>
            <a:endCxn id="12" idx="1"/>
          </p:cNvCxnSpPr>
          <p:nvPr/>
        </p:nvCxnSpPr>
        <p:spPr>
          <a:xfrm flipV="1">
            <a:off x="5102130" y="3194501"/>
            <a:ext cx="498099" cy="1153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247EE97-BE7B-481E-A7CE-F8572A896B4F}"/>
              </a:ext>
            </a:extLst>
          </p:cNvPr>
          <p:cNvCxnSpPr/>
          <p:nvPr/>
        </p:nvCxnSpPr>
        <p:spPr>
          <a:xfrm>
            <a:off x="2974997" y="3206033"/>
            <a:ext cx="890139"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82E859A-4C10-487D-A49C-7A590DA020CE}"/>
              </a:ext>
            </a:extLst>
          </p:cNvPr>
          <p:cNvCxnSpPr/>
          <p:nvPr/>
        </p:nvCxnSpPr>
        <p:spPr>
          <a:xfrm>
            <a:off x="1271856" y="3217313"/>
            <a:ext cx="10056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48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0"/>
          <p:cNvSpPr txBox="1">
            <a:spLocks noGrp="1"/>
          </p:cNvSpPr>
          <p:nvPr>
            <p:ph type="title" idx="4294967295"/>
          </p:nvPr>
        </p:nvSpPr>
        <p:spPr>
          <a:xfrm>
            <a:off x="179845" y="1355273"/>
            <a:ext cx="6331669" cy="385594"/>
          </a:xfrm>
          <a:prstGeom prst="rect">
            <a:avLst/>
          </a:prstGeom>
          <a:noFill/>
          <a:ln>
            <a:noFill/>
          </a:ln>
        </p:spPr>
        <p:txBody>
          <a:bodyPr spcFirstLastPara="1" wrap="square" lIns="51427" tIns="25706" rIns="51427" bIns="25706" anchor="ctr" anchorCtr="0">
            <a:noAutofit/>
          </a:bodyPr>
          <a:lstStyle/>
          <a:p>
            <a:pPr>
              <a:buClr>
                <a:schemeClr val="lt1"/>
              </a:buClr>
              <a:buSzPts val="3240"/>
            </a:pPr>
            <a:r>
              <a:rPr lang="en-US" sz="1823" dirty="0">
                <a:solidFill>
                  <a:schemeClr val="lt1"/>
                </a:solidFill>
                <a:latin typeface="Calibri"/>
                <a:ea typeface="Calibri"/>
                <a:cs typeface="Calibri"/>
                <a:sym typeface="Calibri"/>
              </a:rPr>
              <a:t>The</a:t>
            </a:r>
            <a:endParaRPr sz="1800" dirty="0">
              <a:solidFill>
                <a:srgbClr val="313131"/>
              </a:solidFill>
              <a:latin typeface="Calibri"/>
              <a:ea typeface="Calibri"/>
              <a:cs typeface="Calibri"/>
              <a:sym typeface="Calibri"/>
            </a:endParaRPr>
          </a:p>
          <a:p>
            <a:pPr>
              <a:buClr>
                <a:schemeClr val="lt1"/>
              </a:buClr>
              <a:buSzPts val="3000"/>
            </a:pPr>
            <a:r>
              <a:rPr lang="en-US" sz="1688" dirty="0">
                <a:solidFill>
                  <a:srgbClr val="313131"/>
                </a:solidFill>
                <a:latin typeface="Calibri"/>
                <a:ea typeface="Calibri"/>
                <a:cs typeface="Calibri"/>
                <a:sym typeface="Calibri"/>
              </a:rPr>
              <a:t>In ML-PBL the “figuring out” process, driven by phenomena, creates optimal learning moments</a:t>
            </a:r>
            <a:br>
              <a:rPr lang="en-US" sz="1800" dirty="0">
                <a:solidFill>
                  <a:srgbClr val="313131"/>
                </a:solidFill>
              </a:rPr>
            </a:br>
            <a:endParaRPr sz="1823" dirty="0">
              <a:solidFill>
                <a:srgbClr val="313131"/>
              </a:solidFill>
              <a:latin typeface="Calibri"/>
              <a:ea typeface="Calibri"/>
              <a:cs typeface="Calibri"/>
              <a:sym typeface="Calibri"/>
            </a:endParaRPr>
          </a:p>
        </p:txBody>
      </p:sp>
      <p:cxnSp>
        <p:nvCxnSpPr>
          <p:cNvPr id="422" name="Google Shape;422;p60"/>
          <p:cNvCxnSpPr/>
          <p:nvPr/>
        </p:nvCxnSpPr>
        <p:spPr>
          <a:xfrm rot="10800000" flipH="1">
            <a:off x="4656535" y="1550138"/>
            <a:ext cx="28519" cy="2543231"/>
          </a:xfrm>
          <a:prstGeom prst="straightConnector1">
            <a:avLst/>
          </a:prstGeom>
          <a:noFill/>
          <a:ln w="9525" cap="flat" cmpd="sng">
            <a:solidFill>
              <a:schemeClr val="lt2"/>
            </a:solidFill>
            <a:prstDash val="solid"/>
            <a:round/>
            <a:headEnd type="none" w="sm" len="sm"/>
            <a:tailEnd type="none" w="sm" len="sm"/>
          </a:ln>
        </p:spPr>
      </p:cxnSp>
      <p:cxnSp>
        <p:nvCxnSpPr>
          <p:cNvPr id="423" name="Google Shape;423;p60"/>
          <p:cNvCxnSpPr/>
          <p:nvPr/>
        </p:nvCxnSpPr>
        <p:spPr>
          <a:xfrm rot="10800000" flipH="1">
            <a:off x="1526382" y="1535850"/>
            <a:ext cx="27506" cy="2543231"/>
          </a:xfrm>
          <a:prstGeom prst="straightConnector1">
            <a:avLst/>
          </a:prstGeom>
          <a:noFill/>
          <a:ln w="9525" cap="flat" cmpd="sng">
            <a:solidFill>
              <a:schemeClr val="lt2"/>
            </a:solidFill>
            <a:prstDash val="solid"/>
            <a:round/>
            <a:headEnd type="none" w="sm" len="sm"/>
            <a:tailEnd type="none" w="sm" len="sm"/>
          </a:ln>
        </p:spPr>
      </p:cxnSp>
      <p:sp>
        <p:nvSpPr>
          <p:cNvPr id="424" name="Google Shape;424;p60"/>
          <p:cNvSpPr txBox="1"/>
          <p:nvPr/>
        </p:nvSpPr>
        <p:spPr>
          <a:xfrm>
            <a:off x="44437" y="2188669"/>
            <a:ext cx="1396069" cy="785869"/>
          </a:xfrm>
          <a:prstGeom prst="rect">
            <a:avLst/>
          </a:prstGeom>
          <a:solidFill>
            <a:srgbClr val="FFFFCC"/>
          </a:solidFill>
          <a:ln w="9525" cap="flat" cmpd="sng">
            <a:solidFill>
              <a:schemeClr val="dk1"/>
            </a:solidFill>
            <a:prstDash val="solid"/>
            <a:round/>
            <a:headEnd type="none" w="sm" len="sm"/>
            <a:tailEnd type="none" w="sm" len="sm"/>
          </a:ln>
          <a:effectLst>
            <a:outerShdw blurRad="50799" dist="38100" dir="2700000" algn="tl" rotWithShape="0">
              <a:srgbClr val="000000">
                <a:alpha val="42745"/>
              </a:srgbClr>
            </a:outerShdw>
          </a:effectLst>
        </p:spPr>
        <p:txBody>
          <a:bodyPr spcFirstLastPara="1" wrap="square" lIns="51427" tIns="25706" rIns="51427" bIns="25706" anchor="ctr" anchorCtr="0">
            <a:noAutofit/>
          </a:bodyPr>
          <a:lstStyle/>
          <a:p>
            <a:pPr algn="ctr" defTabSz="514350">
              <a:buClr>
                <a:srgbClr val="38014C"/>
              </a:buClr>
              <a:buSzPts val="2000"/>
              <a:defRPr/>
            </a:pPr>
            <a:r>
              <a:rPr lang="en-US" sz="1125" b="1" dirty="0">
                <a:solidFill>
                  <a:srgbClr val="313131"/>
                </a:solidFill>
                <a:latin typeface="Calibri"/>
                <a:ea typeface="Calibri"/>
                <a:cs typeface="Calibri"/>
                <a:sym typeface="Calibri"/>
              </a:rPr>
              <a:t>Students</a:t>
            </a:r>
            <a:r>
              <a:rPr lang="en-US" sz="1125" b="1" dirty="0">
                <a:latin typeface="Calibri"/>
                <a:ea typeface="Calibri"/>
                <a:cs typeface="Calibri"/>
                <a:sym typeface="Calibri"/>
              </a:rPr>
              <a:t> experience a phenomenon</a:t>
            </a:r>
            <a:endParaRPr sz="1013" dirty="0">
              <a:solidFill>
                <a:srgbClr val="313131"/>
              </a:solidFill>
              <a:latin typeface="Calibri"/>
              <a:ea typeface="Calibri"/>
              <a:cs typeface="Calibri"/>
              <a:sym typeface="Calibri"/>
            </a:endParaRPr>
          </a:p>
        </p:txBody>
      </p:sp>
      <p:sp>
        <p:nvSpPr>
          <p:cNvPr id="425" name="Google Shape;425;p60"/>
          <p:cNvSpPr txBox="1"/>
          <p:nvPr/>
        </p:nvSpPr>
        <p:spPr>
          <a:xfrm>
            <a:off x="4937523" y="4239816"/>
            <a:ext cx="139219" cy="259875"/>
          </a:xfrm>
          <a:prstGeom prst="rect">
            <a:avLst/>
          </a:prstGeom>
          <a:noFill/>
          <a:ln>
            <a:noFill/>
          </a:ln>
        </p:spPr>
        <p:txBody>
          <a:bodyPr spcFirstLastPara="1" wrap="square" lIns="51427" tIns="25706" rIns="51427" bIns="25706" anchor="t" anchorCtr="0">
            <a:noAutofit/>
          </a:bodyPr>
          <a:lstStyle/>
          <a:p>
            <a:pPr defTabSz="514350">
              <a:buClr>
                <a:srgbClr val="313131"/>
              </a:buClr>
              <a:buSzPts val="2400"/>
              <a:defRPr/>
            </a:pPr>
            <a:endParaRPr sz="1350"/>
          </a:p>
        </p:txBody>
      </p:sp>
      <p:sp>
        <p:nvSpPr>
          <p:cNvPr id="426" name="Google Shape;426;p60"/>
          <p:cNvSpPr txBox="1"/>
          <p:nvPr/>
        </p:nvSpPr>
        <p:spPr>
          <a:xfrm>
            <a:off x="5076825" y="2175273"/>
            <a:ext cx="1528706" cy="838266"/>
          </a:xfrm>
          <a:prstGeom prst="rect">
            <a:avLst/>
          </a:prstGeom>
          <a:solidFill>
            <a:srgbClr val="FFFFCC"/>
          </a:solidFill>
          <a:ln w="9525" cap="flat" cmpd="sng">
            <a:solidFill>
              <a:schemeClr val="dk1"/>
            </a:solidFill>
            <a:prstDash val="solid"/>
            <a:round/>
            <a:headEnd type="none" w="sm" len="sm"/>
            <a:tailEnd type="none" w="sm" len="sm"/>
          </a:ln>
          <a:effectLst>
            <a:outerShdw blurRad="50799" dist="38100" dir="2700000" algn="tl" rotWithShape="0">
              <a:srgbClr val="000000">
                <a:alpha val="42745"/>
              </a:srgbClr>
            </a:outerShdw>
          </a:effectLst>
        </p:spPr>
        <p:txBody>
          <a:bodyPr spcFirstLastPara="1" wrap="square" lIns="51427" tIns="25706" rIns="51427" bIns="25706" anchor="ctr" anchorCtr="0">
            <a:noAutofit/>
          </a:bodyPr>
          <a:lstStyle/>
          <a:p>
            <a:pPr algn="ctr" defTabSz="514350">
              <a:buClr>
                <a:srgbClr val="38014C"/>
              </a:buClr>
              <a:buSzPts val="2000"/>
              <a:defRPr/>
            </a:pPr>
            <a:r>
              <a:rPr lang="en-US" sz="1125" b="1" dirty="0">
                <a:solidFill>
                  <a:srgbClr val="313131"/>
                </a:solidFill>
                <a:latin typeface="Calibri"/>
                <a:ea typeface="Calibri"/>
                <a:cs typeface="Calibri"/>
                <a:sym typeface="Calibri"/>
              </a:rPr>
              <a:t>They</a:t>
            </a:r>
            <a:r>
              <a:rPr lang="en-US" sz="1125" b="1" dirty="0">
                <a:latin typeface="Calibri"/>
                <a:ea typeface="Calibri"/>
                <a:cs typeface="Calibri"/>
                <a:sym typeface="Calibri"/>
              </a:rPr>
              <a:t> figure out some new things (and develop new questions)</a:t>
            </a:r>
            <a:endParaRPr sz="1013" dirty="0">
              <a:solidFill>
                <a:srgbClr val="313131"/>
              </a:solidFill>
              <a:latin typeface="Calibri"/>
              <a:ea typeface="Calibri"/>
              <a:cs typeface="Calibri"/>
              <a:sym typeface="Calibri"/>
            </a:endParaRPr>
          </a:p>
        </p:txBody>
      </p:sp>
      <p:sp>
        <p:nvSpPr>
          <p:cNvPr id="427" name="Google Shape;427;p60"/>
          <p:cNvSpPr txBox="1"/>
          <p:nvPr/>
        </p:nvSpPr>
        <p:spPr>
          <a:xfrm>
            <a:off x="1854994" y="2232422"/>
            <a:ext cx="1013175" cy="698456"/>
          </a:xfrm>
          <a:prstGeom prst="rect">
            <a:avLst/>
          </a:prstGeom>
          <a:solidFill>
            <a:srgbClr val="FFFFCC"/>
          </a:solidFill>
          <a:ln w="9525" cap="flat" cmpd="sng">
            <a:solidFill>
              <a:schemeClr val="dk1"/>
            </a:solidFill>
            <a:prstDash val="solid"/>
            <a:round/>
            <a:headEnd type="none" w="sm" len="sm"/>
            <a:tailEnd type="none" w="sm" len="sm"/>
          </a:ln>
          <a:effectLst>
            <a:outerShdw blurRad="50799" dist="38100" dir="2700000" algn="tl" rotWithShape="0">
              <a:srgbClr val="000000">
                <a:alpha val="42745"/>
              </a:srgbClr>
            </a:outerShdw>
          </a:effectLst>
        </p:spPr>
        <p:txBody>
          <a:bodyPr spcFirstLastPara="1" wrap="square" lIns="51427" tIns="25706" rIns="51427" bIns="25706" anchor="ctr" anchorCtr="0">
            <a:noAutofit/>
          </a:bodyPr>
          <a:lstStyle/>
          <a:p>
            <a:pPr algn="ctr" defTabSz="514350">
              <a:buClr>
                <a:srgbClr val="38014C"/>
              </a:buClr>
              <a:buSzPts val="2000"/>
              <a:defRPr/>
            </a:pPr>
            <a:r>
              <a:rPr lang="en-US" sz="1125" b="1" dirty="0">
                <a:latin typeface="Calibri"/>
                <a:ea typeface="Calibri"/>
                <a:cs typeface="Calibri"/>
                <a:sym typeface="Calibri"/>
              </a:rPr>
              <a:t>This raises questions </a:t>
            </a:r>
            <a:endParaRPr sz="1013" dirty="0">
              <a:solidFill>
                <a:srgbClr val="313131"/>
              </a:solidFill>
              <a:latin typeface="Calibri"/>
              <a:ea typeface="Calibri"/>
              <a:cs typeface="Calibri"/>
              <a:sym typeface="Calibri"/>
            </a:endParaRPr>
          </a:p>
        </p:txBody>
      </p:sp>
      <p:sp>
        <p:nvSpPr>
          <p:cNvPr id="428" name="Google Shape;428;p60"/>
          <p:cNvSpPr txBox="1"/>
          <p:nvPr/>
        </p:nvSpPr>
        <p:spPr>
          <a:xfrm>
            <a:off x="3323035" y="2189560"/>
            <a:ext cx="1333631" cy="698456"/>
          </a:xfrm>
          <a:prstGeom prst="rect">
            <a:avLst/>
          </a:prstGeom>
          <a:solidFill>
            <a:srgbClr val="FFFFCC"/>
          </a:solidFill>
          <a:ln w="9525" cap="flat" cmpd="sng">
            <a:solidFill>
              <a:schemeClr val="dk1"/>
            </a:solidFill>
            <a:prstDash val="solid"/>
            <a:round/>
            <a:headEnd type="none" w="sm" len="sm"/>
            <a:tailEnd type="none" w="sm" len="sm"/>
          </a:ln>
          <a:effectLst>
            <a:outerShdw blurRad="50799" dist="38100" dir="2700000" algn="tl" rotWithShape="0">
              <a:srgbClr val="000000">
                <a:alpha val="42745"/>
              </a:srgbClr>
            </a:outerShdw>
          </a:effectLst>
        </p:spPr>
        <p:txBody>
          <a:bodyPr spcFirstLastPara="1" wrap="square" lIns="51427" tIns="51427" rIns="51427" bIns="51427" anchor="ctr" anchorCtr="0">
            <a:noAutofit/>
          </a:bodyPr>
          <a:lstStyle/>
          <a:p>
            <a:pPr algn="ctr" defTabSz="514350">
              <a:buSzPts val="2000"/>
              <a:defRPr/>
            </a:pPr>
            <a:r>
              <a:rPr lang="en-US" sz="1125" b="1">
                <a:latin typeface="Calibri"/>
                <a:ea typeface="Calibri"/>
                <a:cs typeface="Calibri"/>
                <a:sym typeface="Calibri"/>
              </a:rPr>
              <a:t>This leads to using scientific practices</a:t>
            </a:r>
            <a:endParaRPr sz="1013">
              <a:solidFill>
                <a:srgbClr val="313131"/>
              </a:solidFill>
              <a:latin typeface="Calibri"/>
              <a:ea typeface="Calibri"/>
              <a:cs typeface="Calibri"/>
              <a:sym typeface="Calibri"/>
            </a:endParaRPr>
          </a:p>
        </p:txBody>
      </p:sp>
      <p:sp>
        <p:nvSpPr>
          <p:cNvPr id="429" name="Google Shape;429;p60"/>
          <p:cNvSpPr/>
          <p:nvPr/>
        </p:nvSpPr>
        <p:spPr>
          <a:xfrm>
            <a:off x="1482329" y="2456557"/>
            <a:ext cx="330919" cy="259875"/>
          </a:xfrm>
          <a:prstGeom prst="rightArrow">
            <a:avLst>
              <a:gd name="adj1" fmla="val 50000"/>
              <a:gd name="adj2" fmla="val 50000"/>
            </a:avLst>
          </a:prstGeom>
          <a:solidFill>
            <a:srgbClr val="92AFCD"/>
          </a:solidFill>
          <a:ln w="9525" cap="flat" cmpd="sng">
            <a:solidFill>
              <a:schemeClr val="lt2"/>
            </a:solidFill>
            <a:prstDash val="solid"/>
            <a:round/>
            <a:headEnd type="none" w="sm" len="sm"/>
            <a:tailEnd type="none" w="sm" len="sm"/>
          </a:ln>
        </p:spPr>
        <p:txBody>
          <a:bodyPr spcFirstLastPara="1" wrap="square" lIns="51427" tIns="51427" rIns="51427" bIns="51427" anchor="ctr" anchorCtr="0">
            <a:noAutofit/>
          </a:bodyPr>
          <a:lstStyle/>
          <a:p>
            <a:pPr defTabSz="514350">
              <a:buSzPts val="1800"/>
              <a:defRPr/>
            </a:pPr>
            <a:endParaRPr sz="1013">
              <a:latin typeface="Questrial"/>
              <a:ea typeface="Questrial"/>
              <a:cs typeface="Questrial"/>
              <a:sym typeface="Questrial"/>
            </a:endParaRPr>
          </a:p>
        </p:txBody>
      </p:sp>
      <p:sp>
        <p:nvSpPr>
          <p:cNvPr id="430" name="Google Shape;430;p60"/>
          <p:cNvSpPr/>
          <p:nvPr/>
        </p:nvSpPr>
        <p:spPr>
          <a:xfrm>
            <a:off x="4685110" y="2462808"/>
            <a:ext cx="329906" cy="259875"/>
          </a:xfrm>
          <a:prstGeom prst="rightArrow">
            <a:avLst>
              <a:gd name="adj1" fmla="val 50000"/>
              <a:gd name="adj2" fmla="val 50000"/>
            </a:avLst>
          </a:prstGeom>
          <a:solidFill>
            <a:srgbClr val="92AFCD"/>
          </a:solidFill>
          <a:ln w="9525" cap="flat" cmpd="sng">
            <a:solidFill>
              <a:schemeClr val="lt2"/>
            </a:solidFill>
            <a:prstDash val="solid"/>
            <a:round/>
            <a:headEnd type="none" w="sm" len="sm"/>
            <a:tailEnd type="none" w="sm" len="sm"/>
          </a:ln>
        </p:spPr>
        <p:txBody>
          <a:bodyPr spcFirstLastPara="1" wrap="square" lIns="51427" tIns="51427" rIns="51427" bIns="51427" anchor="ctr" anchorCtr="0">
            <a:noAutofit/>
          </a:bodyPr>
          <a:lstStyle/>
          <a:p>
            <a:pPr defTabSz="514350">
              <a:buSzPts val="1800"/>
              <a:defRPr/>
            </a:pPr>
            <a:endParaRPr sz="1013">
              <a:latin typeface="Questrial"/>
              <a:ea typeface="Questrial"/>
              <a:cs typeface="Questrial"/>
              <a:sym typeface="Questrial"/>
            </a:endParaRPr>
          </a:p>
        </p:txBody>
      </p:sp>
      <p:cxnSp>
        <p:nvCxnSpPr>
          <p:cNvPr id="431" name="Google Shape;431;p60"/>
          <p:cNvCxnSpPr/>
          <p:nvPr/>
        </p:nvCxnSpPr>
        <p:spPr>
          <a:xfrm rot="10800000" flipH="1">
            <a:off x="2868216" y="1535850"/>
            <a:ext cx="28519" cy="2543231"/>
          </a:xfrm>
          <a:prstGeom prst="straightConnector1">
            <a:avLst/>
          </a:prstGeom>
          <a:noFill/>
          <a:ln w="9525" cap="flat" cmpd="sng">
            <a:solidFill>
              <a:schemeClr val="lt2"/>
            </a:solidFill>
            <a:prstDash val="solid"/>
            <a:round/>
            <a:headEnd type="none" w="sm" len="sm"/>
            <a:tailEnd type="none" w="sm" len="sm"/>
          </a:ln>
        </p:spPr>
      </p:cxnSp>
      <p:sp>
        <p:nvSpPr>
          <p:cNvPr id="432" name="Google Shape;432;p60"/>
          <p:cNvSpPr/>
          <p:nvPr/>
        </p:nvSpPr>
        <p:spPr>
          <a:xfrm>
            <a:off x="2920603" y="2456557"/>
            <a:ext cx="330919" cy="259875"/>
          </a:xfrm>
          <a:prstGeom prst="rightArrow">
            <a:avLst>
              <a:gd name="adj1" fmla="val 50000"/>
              <a:gd name="adj2" fmla="val 50000"/>
            </a:avLst>
          </a:prstGeom>
          <a:solidFill>
            <a:srgbClr val="92AFCD"/>
          </a:solidFill>
          <a:ln w="9525" cap="flat" cmpd="sng">
            <a:solidFill>
              <a:schemeClr val="lt2"/>
            </a:solidFill>
            <a:prstDash val="solid"/>
            <a:round/>
            <a:headEnd type="none" w="sm" len="sm"/>
            <a:tailEnd type="none" w="sm" len="sm"/>
          </a:ln>
        </p:spPr>
        <p:txBody>
          <a:bodyPr spcFirstLastPara="1" wrap="square" lIns="51427" tIns="51427" rIns="51427" bIns="51427" anchor="ctr" anchorCtr="0">
            <a:noAutofit/>
          </a:bodyPr>
          <a:lstStyle/>
          <a:p>
            <a:pPr defTabSz="514350">
              <a:buSzPts val="1800"/>
              <a:defRPr/>
            </a:pPr>
            <a:endParaRPr sz="1013">
              <a:latin typeface="Questrial"/>
              <a:ea typeface="Questrial"/>
              <a:cs typeface="Questrial"/>
              <a:sym typeface="Questrial"/>
            </a:endParaRPr>
          </a:p>
        </p:txBody>
      </p:sp>
      <p:sp>
        <p:nvSpPr>
          <p:cNvPr id="433" name="Google Shape;433;p60"/>
          <p:cNvSpPr txBox="1"/>
          <p:nvPr/>
        </p:nvSpPr>
        <p:spPr>
          <a:xfrm>
            <a:off x="86213" y="3013538"/>
            <a:ext cx="1687669" cy="990225"/>
          </a:xfrm>
          <a:prstGeom prst="rect">
            <a:avLst/>
          </a:prstGeom>
          <a:noFill/>
          <a:ln>
            <a:noFill/>
          </a:ln>
        </p:spPr>
        <p:txBody>
          <a:bodyPr spcFirstLastPara="1" wrap="square" lIns="51427" tIns="51427" rIns="51427" bIns="51427" anchor="t" anchorCtr="0">
            <a:noAutofit/>
          </a:bodyPr>
          <a:lstStyle/>
          <a:p>
            <a:pPr defTabSz="514350">
              <a:spcBef>
                <a:spcPts val="281"/>
              </a:spcBef>
              <a:buClr>
                <a:srgbClr val="313131"/>
              </a:buClr>
              <a:buSzPts val="1800"/>
              <a:defRPr/>
            </a:pPr>
            <a:r>
              <a:rPr lang="en-US" sz="1013" b="1" dirty="0">
                <a:solidFill>
                  <a:srgbClr val="313131"/>
                </a:solidFill>
                <a:latin typeface="Calibri"/>
                <a:ea typeface="Calibri"/>
                <a:cs typeface="Calibri"/>
                <a:sym typeface="Calibri"/>
              </a:rPr>
              <a:t>Events in nature</a:t>
            </a:r>
            <a:endParaRPr sz="1013" b="1" dirty="0">
              <a:solidFill>
                <a:srgbClr val="313131"/>
              </a:solidFill>
              <a:latin typeface="Calibri"/>
              <a:ea typeface="Calibri"/>
              <a:cs typeface="Calibri"/>
              <a:sym typeface="Calibri"/>
            </a:endParaRPr>
          </a:p>
          <a:p>
            <a:pPr defTabSz="514350">
              <a:spcBef>
                <a:spcPts val="281"/>
              </a:spcBef>
              <a:buClr>
                <a:srgbClr val="313131"/>
              </a:buClr>
              <a:buSzPts val="1800"/>
              <a:defRPr/>
            </a:pPr>
            <a:r>
              <a:rPr lang="en-US" sz="1013" b="1" dirty="0">
                <a:solidFill>
                  <a:srgbClr val="313131"/>
                </a:solidFill>
                <a:latin typeface="Calibri"/>
                <a:ea typeface="Calibri"/>
                <a:cs typeface="Calibri"/>
                <a:sym typeface="Calibri"/>
              </a:rPr>
              <a:t>that we can observe,</a:t>
            </a:r>
            <a:endParaRPr sz="1013" b="1" dirty="0">
              <a:solidFill>
                <a:srgbClr val="313131"/>
              </a:solidFill>
              <a:latin typeface="Calibri"/>
              <a:ea typeface="Calibri"/>
              <a:cs typeface="Calibri"/>
              <a:sym typeface="Calibri"/>
            </a:endParaRPr>
          </a:p>
          <a:p>
            <a:pPr defTabSz="514350">
              <a:spcBef>
                <a:spcPts val="281"/>
              </a:spcBef>
              <a:buClr>
                <a:srgbClr val="313131"/>
              </a:buClr>
              <a:buSzPts val="1800"/>
              <a:defRPr/>
            </a:pPr>
            <a:r>
              <a:rPr lang="en-US" sz="1013" b="1" dirty="0">
                <a:solidFill>
                  <a:srgbClr val="313131"/>
                </a:solidFill>
                <a:latin typeface="Calibri"/>
                <a:ea typeface="Calibri"/>
                <a:cs typeface="Calibri"/>
                <a:sym typeface="Calibri"/>
              </a:rPr>
              <a:t>investigate</a:t>
            </a:r>
            <a:endParaRPr sz="1013" b="1" dirty="0">
              <a:solidFill>
                <a:srgbClr val="313131"/>
              </a:solidFill>
              <a:latin typeface="Calibri"/>
              <a:ea typeface="Calibri"/>
              <a:cs typeface="Calibri"/>
              <a:sym typeface="Calibri"/>
            </a:endParaRPr>
          </a:p>
          <a:p>
            <a:pPr defTabSz="514350">
              <a:spcBef>
                <a:spcPts val="281"/>
              </a:spcBef>
              <a:buClr>
                <a:srgbClr val="313131"/>
              </a:buClr>
              <a:buSzPts val="1800"/>
              <a:defRPr/>
            </a:pPr>
            <a:r>
              <a:rPr lang="en-US" sz="1013" b="1" dirty="0">
                <a:solidFill>
                  <a:srgbClr val="313131"/>
                </a:solidFill>
                <a:latin typeface="Calibri"/>
                <a:ea typeface="Calibri"/>
                <a:cs typeface="Calibri"/>
                <a:sym typeface="Calibri"/>
              </a:rPr>
              <a:t>and then try to explain</a:t>
            </a:r>
            <a:endParaRPr sz="1013" b="1" dirty="0">
              <a:solidFill>
                <a:srgbClr val="313131"/>
              </a:solidFill>
              <a:latin typeface="Calibri"/>
              <a:ea typeface="Calibri"/>
              <a:cs typeface="Calibri"/>
              <a:sym typeface="Calibri"/>
            </a:endParaRPr>
          </a:p>
          <a:p>
            <a:pPr defTabSz="514350">
              <a:buClr>
                <a:srgbClr val="313131"/>
              </a:buClr>
              <a:buSzPts val="1800"/>
              <a:defRPr/>
            </a:pPr>
            <a:endParaRPr sz="1013" dirty="0">
              <a:solidFill>
                <a:srgbClr val="313131"/>
              </a:solidFill>
              <a:latin typeface="Calibri"/>
              <a:ea typeface="Calibri"/>
              <a:cs typeface="Calibri"/>
              <a:sym typeface="Calibri"/>
            </a:endParaRPr>
          </a:p>
        </p:txBody>
      </p:sp>
      <p:sp>
        <p:nvSpPr>
          <p:cNvPr id="434" name="Google Shape;434;p60"/>
          <p:cNvSpPr txBox="1"/>
          <p:nvPr/>
        </p:nvSpPr>
        <p:spPr>
          <a:xfrm>
            <a:off x="1709287" y="3172519"/>
            <a:ext cx="1260394" cy="884250"/>
          </a:xfrm>
          <a:prstGeom prst="rect">
            <a:avLst/>
          </a:prstGeom>
          <a:noFill/>
          <a:ln>
            <a:noFill/>
          </a:ln>
        </p:spPr>
        <p:txBody>
          <a:bodyPr spcFirstLastPara="1" wrap="square" lIns="51427" tIns="51427" rIns="51427" bIns="51427" anchor="t" anchorCtr="0">
            <a:noAutofit/>
          </a:bodyPr>
          <a:lstStyle/>
          <a:p>
            <a:pPr defTabSz="514350">
              <a:buClr>
                <a:srgbClr val="313131"/>
              </a:buClr>
              <a:buSzPts val="1800"/>
              <a:defRPr/>
            </a:pPr>
            <a:r>
              <a:rPr lang="en-US" sz="1013" b="1" dirty="0">
                <a:solidFill>
                  <a:srgbClr val="313131"/>
                </a:solidFill>
                <a:latin typeface="Calibri"/>
                <a:ea typeface="Calibri"/>
                <a:cs typeface="Calibri"/>
                <a:sym typeface="Calibri"/>
              </a:rPr>
              <a:t>Students ask their own questions </a:t>
            </a:r>
            <a:endParaRPr sz="1013" b="1" dirty="0">
              <a:solidFill>
                <a:srgbClr val="313131"/>
              </a:solidFill>
              <a:latin typeface="Calibri"/>
              <a:ea typeface="Calibri"/>
              <a:cs typeface="Calibri"/>
              <a:sym typeface="Calibri"/>
            </a:endParaRPr>
          </a:p>
        </p:txBody>
      </p:sp>
      <p:sp>
        <p:nvSpPr>
          <p:cNvPr id="435" name="Google Shape;435;p60"/>
          <p:cNvSpPr txBox="1"/>
          <p:nvPr/>
        </p:nvSpPr>
        <p:spPr>
          <a:xfrm>
            <a:off x="2969737" y="2933156"/>
            <a:ext cx="2107181" cy="1096200"/>
          </a:xfrm>
          <a:prstGeom prst="rect">
            <a:avLst/>
          </a:prstGeom>
          <a:noFill/>
          <a:ln>
            <a:noFill/>
          </a:ln>
        </p:spPr>
        <p:txBody>
          <a:bodyPr spcFirstLastPara="1" wrap="square" lIns="51427" tIns="51427" rIns="51427" bIns="51427" anchor="t" anchorCtr="0">
            <a:noAutofit/>
          </a:bodyPr>
          <a:lstStyle/>
          <a:p>
            <a:pPr defTabSz="514350">
              <a:lnSpc>
                <a:spcPct val="115000"/>
              </a:lnSpc>
              <a:buClr>
                <a:srgbClr val="313131"/>
              </a:buClr>
              <a:buSzPts val="1800"/>
              <a:defRPr/>
            </a:pPr>
            <a:r>
              <a:rPr lang="en-US" sz="1010" dirty="0">
                <a:solidFill>
                  <a:srgbClr val="313131"/>
                </a:solidFill>
                <a:latin typeface="Calibri"/>
                <a:ea typeface="Calibri"/>
                <a:cs typeface="Calibri"/>
                <a:sym typeface="Calibri"/>
              </a:rPr>
              <a:t>I</a:t>
            </a:r>
            <a:r>
              <a:rPr lang="en-US" sz="1010" b="1" dirty="0">
                <a:solidFill>
                  <a:srgbClr val="313131"/>
                </a:solidFill>
                <a:latin typeface="Calibri"/>
                <a:ea typeface="Calibri"/>
                <a:cs typeface="Calibri"/>
                <a:sym typeface="Calibri"/>
              </a:rPr>
              <a:t>nvestigating, </a:t>
            </a:r>
            <a:endParaRPr sz="1010" b="1" dirty="0">
              <a:solidFill>
                <a:srgbClr val="313131"/>
              </a:solidFill>
              <a:latin typeface="Calibri"/>
              <a:ea typeface="Calibri"/>
              <a:cs typeface="Calibri"/>
              <a:sym typeface="Calibri"/>
            </a:endParaRPr>
          </a:p>
          <a:p>
            <a:pPr defTabSz="514350">
              <a:lnSpc>
                <a:spcPct val="115000"/>
              </a:lnSpc>
              <a:buClr>
                <a:srgbClr val="313131"/>
              </a:buClr>
              <a:buSzPts val="1600"/>
              <a:defRPr/>
            </a:pPr>
            <a:r>
              <a:rPr lang="en-US" sz="1010" b="1" dirty="0">
                <a:solidFill>
                  <a:srgbClr val="313131"/>
                </a:solidFill>
                <a:latin typeface="Calibri"/>
                <a:ea typeface="Calibri"/>
                <a:cs typeface="Calibri"/>
                <a:sym typeface="Calibri"/>
              </a:rPr>
              <a:t>developing models, constructing explanations, </a:t>
            </a:r>
            <a:endParaRPr sz="1010" b="1" dirty="0">
              <a:solidFill>
                <a:srgbClr val="313131"/>
              </a:solidFill>
              <a:latin typeface="Calibri"/>
              <a:ea typeface="Calibri"/>
              <a:cs typeface="Calibri"/>
              <a:sym typeface="Calibri"/>
            </a:endParaRPr>
          </a:p>
          <a:p>
            <a:pPr defTabSz="514350">
              <a:lnSpc>
                <a:spcPct val="115000"/>
              </a:lnSpc>
              <a:buClr>
                <a:srgbClr val="313131"/>
              </a:buClr>
              <a:buSzPts val="1600"/>
              <a:defRPr/>
            </a:pPr>
            <a:r>
              <a:rPr lang="en-US" sz="1010" b="1" dirty="0">
                <a:solidFill>
                  <a:srgbClr val="313131"/>
                </a:solidFill>
                <a:latin typeface="Calibri"/>
                <a:ea typeface="Calibri"/>
                <a:cs typeface="Calibri"/>
                <a:sym typeface="Calibri"/>
              </a:rPr>
              <a:t>analyzing data, </a:t>
            </a:r>
            <a:endParaRPr sz="1010" b="1" dirty="0">
              <a:solidFill>
                <a:srgbClr val="313131"/>
              </a:solidFill>
              <a:latin typeface="Calibri"/>
              <a:ea typeface="Calibri"/>
              <a:cs typeface="Calibri"/>
              <a:sym typeface="Calibri"/>
            </a:endParaRPr>
          </a:p>
          <a:p>
            <a:pPr defTabSz="514350">
              <a:lnSpc>
                <a:spcPct val="115000"/>
              </a:lnSpc>
              <a:buClr>
                <a:srgbClr val="313131"/>
              </a:buClr>
              <a:buSzPts val="1600"/>
              <a:defRPr/>
            </a:pPr>
            <a:r>
              <a:rPr lang="en-US" sz="1010" b="1" dirty="0">
                <a:solidFill>
                  <a:srgbClr val="313131"/>
                </a:solidFill>
                <a:latin typeface="Calibri"/>
                <a:ea typeface="Calibri"/>
                <a:cs typeface="Calibri"/>
                <a:sym typeface="Calibri"/>
              </a:rPr>
              <a:t>designing solutions, </a:t>
            </a:r>
            <a:endParaRPr sz="1010" b="1" dirty="0">
              <a:solidFill>
                <a:srgbClr val="313131"/>
              </a:solidFill>
              <a:latin typeface="Calibri"/>
              <a:ea typeface="Calibri"/>
              <a:cs typeface="Calibri"/>
              <a:sym typeface="Calibri"/>
            </a:endParaRPr>
          </a:p>
          <a:p>
            <a:pPr defTabSz="514350">
              <a:lnSpc>
                <a:spcPct val="115000"/>
              </a:lnSpc>
              <a:buClr>
                <a:srgbClr val="313131"/>
              </a:buClr>
              <a:buSzPts val="1600"/>
              <a:defRPr/>
            </a:pPr>
            <a:r>
              <a:rPr lang="en-US" sz="1010" b="1" dirty="0">
                <a:solidFill>
                  <a:srgbClr val="313131"/>
                </a:solidFill>
                <a:latin typeface="Calibri"/>
                <a:ea typeface="Calibri"/>
                <a:cs typeface="Calibri"/>
                <a:sym typeface="Calibri"/>
              </a:rPr>
              <a:t>Using mathematical thinking etc.</a:t>
            </a:r>
            <a:endParaRPr sz="1010" b="1" dirty="0">
              <a:solidFill>
                <a:srgbClr val="313131"/>
              </a:solidFill>
              <a:latin typeface="Calibri"/>
              <a:ea typeface="Calibri"/>
              <a:cs typeface="Calibri"/>
              <a:sym typeface="Calibri"/>
            </a:endParaRPr>
          </a:p>
        </p:txBody>
      </p:sp>
      <p:sp>
        <p:nvSpPr>
          <p:cNvPr id="436" name="Google Shape;436;p60"/>
          <p:cNvSpPr txBox="1"/>
          <p:nvPr/>
        </p:nvSpPr>
        <p:spPr>
          <a:xfrm>
            <a:off x="5093550" y="3292931"/>
            <a:ext cx="1764450" cy="786206"/>
          </a:xfrm>
          <a:prstGeom prst="rect">
            <a:avLst/>
          </a:prstGeom>
          <a:noFill/>
          <a:ln>
            <a:noFill/>
          </a:ln>
        </p:spPr>
        <p:txBody>
          <a:bodyPr spcFirstLastPara="1" wrap="square" lIns="51427" tIns="51427" rIns="51427" bIns="51427" anchor="t" anchorCtr="0">
            <a:noAutofit/>
          </a:bodyPr>
          <a:lstStyle/>
          <a:p>
            <a:pPr defTabSz="514350">
              <a:buClr>
                <a:srgbClr val="313131"/>
              </a:buClr>
              <a:buSzPts val="1800"/>
              <a:defRPr/>
            </a:pPr>
            <a:r>
              <a:rPr lang="en-US" sz="1013" b="1">
                <a:solidFill>
                  <a:srgbClr val="313131"/>
                </a:solidFill>
                <a:latin typeface="Calibri"/>
                <a:ea typeface="Calibri"/>
                <a:cs typeface="Calibri"/>
                <a:sym typeface="Calibri"/>
              </a:rPr>
              <a:t>Students develop new  ideas to help them explain phenomena and ask new questions..</a:t>
            </a:r>
            <a:endParaRPr sz="1013" b="1">
              <a:solidFill>
                <a:srgbClr val="313131"/>
              </a:solidFill>
              <a:latin typeface="Calibri"/>
              <a:ea typeface="Calibri"/>
              <a:cs typeface="Calibri"/>
              <a:sym typeface="Calibri"/>
            </a:endParaRPr>
          </a:p>
        </p:txBody>
      </p:sp>
      <p:pic>
        <p:nvPicPr>
          <p:cNvPr id="18" name="Google Shape;21;p3">
            <a:extLst>
              <a:ext uri="{FF2B5EF4-FFF2-40B4-BE49-F238E27FC236}">
                <a16:creationId xmlns:a16="http://schemas.microsoft.com/office/drawing/2014/main" id="{CE07D351-36BA-8C43-8A36-C36C0B0F536D}"/>
              </a:ext>
            </a:extLst>
          </p:cNvPr>
          <p:cNvPicPr preferRelativeResize="0"/>
          <p:nvPr/>
        </p:nvPicPr>
        <p:blipFill>
          <a:blip r:embed="rId3">
            <a:alphaModFix/>
          </a:blip>
          <a:stretch>
            <a:fillRect/>
          </a:stretch>
        </p:blipFill>
        <p:spPr>
          <a:xfrm>
            <a:off x="4947400" y="34904"/>
            <a:ext cx="1848525" cy="495900"/>
          </a:xfrm>
          <a:prstGeom prst="rect">
            <a:avLst/>
          </a:prstGeom>
          <a:noFill/>
          <a:ln>
            <a:noFill/>
          </a:ln>
        </p:spPr>
      </p:pic>
    </p:spTree>
    <p:extLst>
      <p:ext uri="{BB962C8B-B14F-4D97-AF65-F5344CB8AC3E}">
        <p14:creationId xmlns:p14="http://schemas.microsoft.com/office/powerpoint/2010/main" val="259203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10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4"/>
                                        </p:tgtEl>
                                        <p:attrNameLst>
                                          <p:attrName>style.visibility</p:attrName>
                                        </p:attrNameLst>
                                      </p:cBhvr>
                                      <p:to>
                                        <p:strVal val="visible"/>
                                      </p:to>
                                    </p:set>
                                    <p:animEffect transition="in" filter="fade">
                                      <p:cBhvr>
                                        <p:cTn id="12" dur="1000"/>
                                        <p:tgtEl>
                                          <p:spTgt spid="4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5"/>
                                        </p:tgtEl>
                                        <p:attrNameLst>
                                          <p:attrName>style.visibility</p:attrName>
                                        </p:attrNameLst>
                                      </p:cBhvr>
                                      <p:to>
                                        <p:strVal val="visible"/>
                                      </p:to>
                                    </p:set>
                                    <p:animEffect transition="in" filter="fade">
                                      <p:cBhvr>
                                        <p:cTn id="17" dur="1000"/>
                                        <p:tgtEl>
                                          <p:spTgt spid="4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6"/>
                                        </p:tgtEl>
                                        <p:attrNameLst>
                                          <p:attrName>style.visibility</p:attrName>
                                        </p:attrNameLst>
                                      </p:cBhvr>
                                      <p:to>
                                        <p:strVal val="visible"/>
                                      </p:to>
                                    </p:set>
                                    <p:animEffect transition="in" filter="fade">
                                      <p:cBhvr>
                                        <p:cTn id="22"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Custom 1">
      <a:dk1>
        <a:srgbClr val="313131"/>
      </a:dk1>
      <a:lt1>
        <a:srgbClr val="FFFFFF"/>
      </a:lt1>
      <a:dk2>
        <a:srgbClr val="1F497D"/>
      </a:dk2>
      <a:lt2>
        <a:srgbClr val="EEECE1"/>
      </a:lt2>
      <a:accent1>
        <a:srgbClr val="29316D"/>
      </a:accent1>
      <a:accent2>
        <a:srgbClr val="A31D2F"/>
      </a:accent2>
      <a:accent3>
        <a:srgbClr val="1C623D"/>
      </a:accent3>
      <a:accent4>
        <a:srgbClr val="F4BE37"/>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2859</TotalTime>
  <Words>1581</Words>
  <Application>Microsoft Macintosh PowerPoint</Application>
  <PresentationFormat>Custom</PresentationFormat>
  <Paragraphs>277</Paragraphs>
  <Slides>26</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Montserrat</vt:lpstr>
      <vt:lpstr>Comfortaa</vt:lpstr>
      <vt:lpstr>Helvetica Neue</vt:lpstr>
      <vt:lpstr>Times New Roman</vt:lpstr>
      <vt:lpstr>Calibri</vt:lpstr>
      <vt:lpstr>Roboto</vt:lpstr>
      <vt:lpstr>Questrial</vt:lpstr>
      <vt:lpstr>Arial</vt:lpstr>
      <vt:lpstr>Office Theme</vt:lpstr>
      <vt:lpstr>Default Theme</vt:lpstr>
      <vt:lpstr>PowerPoint Presentation</vt:lpstr>
      <vt:lpstr>PowerPoint Presentation</vt:lpstr>
      <vt:lpstr>Purpose of ML-PBL</vt:lpstr>
      <vt:lpstr>Features of Project-Based Learning</vt:lpstr>
      <vt:lpstr>Grade 3 Overview </vt:lpstr>
      <vt:lpstr>Grade 3 Overview</vt:lpstr>
      <vt:lpstr>ML-PBL – A Systems Model of Change</vt:lpstr>
      <vt:lpstr>CESE &amp; ML-PBL</vt:lpstr>
      <vt:lpstr>The In ML-PBL the “figuring out” process, driven by phenomena, creates optimal learning moments </vt:lpstr>
      <vt:lpstr>NGSS Design Badge</vt:lpstr>
      <vt:lpstr>PowerPoint Presentation</vt:lpstr>
      <vt:lpstr>ML-PBL Development and Research Plan</vt:lpstr>
      <vt:lpstr>Our Efficacy Study</vt:lpstr>
      <vt:lpstr>PowerPoint Presentation</vt:lpstr>
      <vt:lpstr>Student Race/Ethnicity </vt:lpstr>
      <vt:lpstr>PowerPoint Presentation</vt:lpstr>
      <vt:lpstr>Impact on Science Learning Based on  Reading Skill Level</vt:lpstr>
      <vt:lpstr>Significant Growth Across All Three Social And Emotional Learning Constructs </vt:lpstr>
      <vt:lpstr>  Case Study Work </vt:lpstr>
      <vt:lpstr>Case Studies</vt:lpstr>
      <vt:lpstr>Sprocket</vt:lpstr>
      <vt:lpstr>ML-PBL Resources</vt:lpstr>
      <vt:lpstr>     Professional Learning</vt:lpstr>
      <vt:lpstr>Learn more about ML-PBL</vt:lpstr>
      <vt:lpstr>   Take Aways</vt:lpstr>
      <vt:lpstr>Questions for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Codere</dc:creator>
  <cp:lastModifiedBy>Krajcik, Joseph</cp:lastModifiedBy>
  <cp:revision>38</cp:revision>
  <dcterms:modified xsi:type="dcterms:W3CDTF">2021-04-16T01:33:21Z</dcterms:modified>
</cp:coreProperties>
</file>